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7"/>
  </p:notesMasterIdLst>
  <p:handoutMasterIdLst>
    <p:handoutMasterId r:id="rId8"/>
  </p:handoutMasterIdLst>
  <p:sldIdLst>
    <p:sldId id="283" r:id="rId2"/>
    <p:sldId id="285" r:id="rId3"/>
    <p:sldId id="280" r:id="rId4"/>
    <p:sldId id="284" r:id="rId5"/>
    <p:sldId id="281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D0D8E8"/>
    <a:srgbClr val="E9EDF4"/>
    <a:srgbClr val="1E4DE2"/>
    <a:srgbClr val="0066FF"/>
    <a:srgbClr val="3366FF"/>
    <a:srgbClr val="3399FF"/>
    <a:srgbClr val="0CF8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568" autoAdjust="0"/>
  </p:normalViewPr>
  <p:slideViewPr>
    <p:cSldViewPr>
      <p:cViewPr>
        <p:scale>
          <a:sx n="96" d="100"/>
          <a:sy n="96" d="100"/>
        </p:scale>
        <p:origin x="-1332" y="-7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44038A7-0C8F-4770-A9EF-08E9129DF3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B7ABE-D8A7-4E0D-A9DC-40D785D095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C0F5-01A0-430A-959F-8B78BE116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6F21-358F-40F1-B353-DF3759590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BA03-3AE5-431B-8EBC-1329B921D8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2A6-0BAE-4D33-9082-2A77B4457F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8A84-F992-4671-A229-ED193CE1D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B60A-A1F0-465D-9039-4CF6DAFE77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D5B1-B11B-4DDE-8366-BB670B4A23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D052-7066-41E4-832A-B971CF5EA8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C67B-4EAF-4F28-905D-428C09D07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C7DC-BBF2-41EE-AE3F-6EDB9DF04D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7EA-9B98-4CFC-92E4-AAAEB3FE8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7B68AC6-AA22-462B-B812-3A456FBBE1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5496" y="44624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44624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문화예술행사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23528" y="836712"/>
          <a:ext cx="8643996" cy="3554924"/>
        </p:xfrm>
        <a:graphic>
          <a:graphicData uri="http://schemas.openxmlformats.org/drawingml/2006/table">
            <a:tbl>
              <a:tblPr firstRow="1" bandRow="1"/>
              <a:tblGrid>
                <a:gridCol w="2214578"/>
                <a:gridCol w="1928826"/>
                <a:gridCol w="1785950"/>
                <a:gridCol w="911406"/>
                <a:gridCol w="1803236"/>
              </a:tblGrid>
              <a:tr h="33481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정월대보름맞이 풍년기원제  및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달집태우기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2019.02.19.(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이수공원 앞 영동천변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  <a:r>
                        <a:rPr lang="en-US" altLang="ko-KR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영동문화원 정기총회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2019.02.14.(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영동문화원 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층강당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영동예총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정기총회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2019.02.15.(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자원봉사센터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31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불교사암연합회장 및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중원불교신도회장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이취임식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2019.02.15.(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18:30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남성사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998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년 직장단체 윷놀이대회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2019.02.19.(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청소년수련관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31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중원불교대학 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졸업식 및 입학식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2019.02.21.(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남성사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31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생활불교실천대학 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입학식 및  졸업식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2019.02.26.(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노인복지관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50" y="4524510"/>
            <a:ext cx="88582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대한민국 축제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콘텐츠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대상 시상식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2.22.(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13:30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서울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백범김구기념관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컨벤션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축제예술 전통부문 대상 선정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수상 및 기념촬영</a:t>
            </a:r>
            <a:endParaRPr lang="en-US" altLang="ko-KR" sz="20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60014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 관광협의회 정기회의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2.19.(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11:00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무주군청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군수님 외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사업성과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사업계획 보고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628800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9958" y="2360632"/>
          <a:ext cx="8856538" cy="4236720"/>
        </p:xfrm>
        <a:graphic>
          <a:graphicData uri="http://schemas.openxmlformats.org/drawingml/2006/table">
            <a:tbl>
              <a:tblPr firstRow="1" bandRow="1"/>
              <a:tblGrid>
                <a:gridCol w="1908845"/>
                <a:gridCol w="1187053"/>
                <a:gridCol w="3528392"/>
                <a:gridCol w="1512168"/>
                <a:gridCol w="720080"/>
              </a:tblGrid>
              <a:tr h="29703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 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237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둘레길 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조성사업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둘레길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L=3.8km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기반시설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편의시설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1,900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실시설계 용역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착수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237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관광자원화 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접근로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정비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(L=1.5km),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공원화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(A=4,500㎡)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편의시설 설치 등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실시설계 용역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착수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237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공공측량 및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생태자연도등급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조정용역 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237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하천점용 허가 및 관광지 조성계획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변경 협의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45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강선대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야간경관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조명 설치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12.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야간경관 조명 설치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45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광장 재포장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2019. 3.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아스팔트 덧씌우기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A=2,284㎡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45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홍보관문 설치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디자인 및 실시설계 용역 착수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88640"/>
            <a:ext cx="88582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영동군체육회 이사회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18.(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18:30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문화체육센터 다목적실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층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41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사업결산 및 세입세출결산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사업계획 및 세입세출예산안 승인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체육회 규약 일부 개정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 및 인사말씀</a:t>
            </a:r>
            <a:endParaRPr lang="en-US" altLang="ko-KR" sz="24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254" y="3789040"/>
            <a:ext cx="88582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영동군체육회 총회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25.(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18:30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문화체육센터 다목적실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/46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사업결산 및 세입세출 결산보고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4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077072"/>
            <a:ext cx="82090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300" dirty="0" err="1" smtClean="0">
                <a:latin typeface="HY헤드라인M" pitchFamily="18" charset="-127"/>
                <a:ea typeface="HY헤드라인M" pitchFamily="18" charset="-127"/>
              </a:rPr>
              <a:t>달집태우기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행사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대한민국 </a:t>
            </a:r>
            <a:r>
              <a:rPr lang="ko-KR" altLang="en-US" sz="240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축제콘텐츠대상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0254" y="332656"/>
            <a:ext cx="88582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정기총회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(5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51520" y="1196752"/>
          <a:ext cx="8643996" cy="2437241"/>
        </p:xfrm>
        <a:graphic>
          <a:graphicData uri="http://schemas.openxmlformats.org/drawingml/2006/table">
            <a:tbl>
              <a:tblPr firstRow="1" bandRow="1"/>
              <a:tblGrid>
                <a:gridCol w="3071834"/>
                <a:gridCol w="1643074"/>
                <a:gridCol w="1428758"/>
                <a:gridCol w="857258"/>
                <a:gridCol w="1643072"/>
              </a:tblGrid>
              <a:tr h="37967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37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볼링 영동군대표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선발전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도민체전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도지사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협회장기 대회 출전목적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2.9.(</a:t>
                      </a:r>
                      <a:r>
                        <a:rPr lang="ko-KR" altLang="en-US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), 2.16.(</a:t>
                      </a:r>
                      <a:r>
                        <a:rPr lang="ko-KR" altLang="en-US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en-US" altLang="ko-KR" sz="105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18:30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2.10.(</a:t>
                      </a:r>
                      <a:r>
                        <a:rPr lang="ko-KR" altLang="en-US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),</a:t>
                      </a:r>
                      <a:r>
                        <a:rPr lang="en-US" altLang="ko-KR" sz="105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2.17.(</a:t>
                      </a:r>
                      <a:r>
                        <a:rPr lang="ko-KR" altLang="en-US" sz="105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05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  <a:endParaRPr lang="ko-KR" altLang="en-US" sz="105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난계볼링장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37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탁구연합회 단합대회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2.9.(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군민탁구장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상촌면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체육회 총회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17:00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면사무소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층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대회의실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7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탁구동호회 월례회의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천덕탁구장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967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학산면민화합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시산제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2.19.(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대왕산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정상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78122</TotalTime>
  <Words>610</Words>
  <Application>Microsoft Office PowerPoint</Application>
  <PresentationFormat>화면 슬라이드 쇼(4:3)</PresentationFormat>
  <Paragraphs>183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2_조화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ancho</dc:creator>
  <cp:lastModifiedBy>owner</cp:lastModifiedBy>
  <cp:revision>12089</cp:revision>
  <dcterms:modified xsi:type="dcterms:W3CDTF">2019-02-27T02:43:00Z</dcterms:modified>
</cp:coreProperties>
</file>