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6013" r:id="rId2"/>
    <p:sldId id="6012" r:id="rId3"/>
    <p:sldId id="601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CF817"/>
    <a:srgbClr val="0000FF"/>
    <a:srgbClr val="00B036"/>
    <a:srgbClr val="06BA82"/>
    <a:srgbClr val="862E1C"/>
    <a:srgbClr val="8D4815"/>
    <a:srgbClr val="E799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 varScale="1">
        <p:scale>
          <a:sx n="109" d="100"/>
          <a:sy n="109" d="100"/>
        </p:scale>
        <p:origin x="-114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180975" y="285750"/>
            <a:ext cx="88550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상주단체육성 지원사업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2016. 1. ~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공연장과 예술단체의 협력과 활성화 지원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국악체험전수관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공연단체 모집 및 선정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2212" name="Rectangle 3"/>
          <p:cNvSpPr>
            <a:spLocks noChangeArrowheads="1"/>
          </p:cNvSpPr>
          <p:nvPr/>
        </p:nvSpPr>
        <p:spPr bwMode="auto">
          <a:xfrm>
            <a:off x="214313" y="2928938"/>
            <a:ext cx="8783637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국악관련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 개정 검토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2016. 1. ~ 3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월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조  례 명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국악체험촌 관리 및 운영 조례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난계국악단 설치 운영 조례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난계국악박물관 설치 운영 조례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일부문구 수정 및 체험료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관람료 개정 검토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180975" y="285750"/>
            <a:ext cx="8855075" cy="350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 마케팅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(SNS,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블로그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팸투어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 등 다양화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자유학기제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시행에 따른 한국교육개발원 시스템 등록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8" name="Rectangle 3"/>
          <p:cNvSpPr>
            <a:spLocks noChangeArrowheads="1"/>
          </p:cNvSpPr>
          <p:nvPr/>
        </p:nvSpPr>
        <p:spPr bwMode="auto">
          <a:xfrm>
            <a:off x="288957" y="3760788"/>
            <a:ext cx="8783637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1. ~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음악감상실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 협상 및 계약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430588"/>
            <a:ext cx="878363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214313" y="431800"/>
            <a:ext cx="87836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상설 공연</a:t>
            </a:r>
            <a:endParaRPr kumimoji="0" lang="en-US" altLang="ko-KR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14313" y="1071563"/>
          <a:ext cx="8640960" cy="1798320"/>
        </p:xfrm>
        <a:graphic>
          <a:graphicData uri="http://schemas.openxmlformats.org/drawingml/2006/table">
            <a:tbl>
              <a:tblPr firstRow="1" bandRow="1"/>
              <a:tblGrid>
                <a:gridCol w="2928958"/>
                <a:gridCol w="1714512"/>
                <a:gridCol w="2428892"/>
                <a:gridCol w="1568598"/>
              </a:tblGrid>
              <a:tr h="28823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1/2,9,16,23,30(5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토요상설</a:t>
                      </a: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7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1/12(1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14:40~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특별상설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와인트레인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71778</TotalTime>
  <Words>191</Words>
  <Application>Microsoft Office PowerPoint</Application>
  <PresentationFormat>화면 슬라이드 쇼(4:3)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11355</cp:revision>
  <dcterms:modified xsi:type="dcterms:W3CDTF">2015-12-31T04:28:27Z</dcterms:modified>
</cp:coreProperties>
</file>