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6"/>
  </p:notesMasterIdLst>
  <p:handoutMasterIdLst>
    <p:handoutMasterId r:id="rId7"/>
  </p:handoutMasterIdLst>
  <p:sldIdLst>
    <p:sldId id="6018" r:id="rId2"/>
    <p:sldId id="6019" r:id="rId3"/>
    <p:sldId id="6020" r:id="rId4"/>
    <p:sldId id="6022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CF817"/>
    <a:srgbClr val="05AB0D"/>
    <a:srgbClr val="00B036"/>
    <a:srgbClr val="06BA82"/>
    <a:srgbClr val="862E1C"/>
    <a:srgbClr val="8D4815"/>
    <a:srgbClr val="E799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4" autoAdjust="0"/>
    <p:restoredTop sz="99633" autoAdjust="0"/>
  </p:normalViewPr>
  <p:slideViewPr>
    <p:cSldViewPr>
      <p:cViewPr>
        <p:scale>
          <a:sx n="100" d="100"/>
          <a:sy n="100" d="100"/>
        </p:scale>
        <p:origin x="-2124" y="-432"/>
      </p:cViewPr>
      <p:guideLst>
        <p:guide orient="horz" pos="255"/>
        <p:guide orient="horz" pos="2160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A69CC8C-9595-4EAC-B0A1-AE5002A163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44973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9EB8D85-0F15-467A-A54C-B10A86EADF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23711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D302EAEC-E80E-4420-864B-DC0DF6341A39}" type="slidenum">
              <a:rPr lang="en-US" altLang="ko-KR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eaLnBrk="1" hangingPunct="1">
                <a:lnSpc>
                  <a:spcPct val="150000"/>
                </a:lnSpc>
                <a:spcBef>
                  <a:spcPct val="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0E85847D-9CB2-4308-9DCB-2016466705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0926" r:id="rId1"/>
    <p:sldLayoutId id="2147590927" r:id="rId2"/>
    <p:sldLayoutId id="2147590928" r:id="rId3"/>
    <p:sldLayoutId id="2147590929" r:id="rId4"/>
    <p:sldLayoutId id="2147590930" r:id="rId5"/>
    <p:sldLayoutId id="2147590931" r:id="rId6"/>
    <p:sldLayoutId id="2147590932" r:id="rId7"/>
    <p:sldLayoutId id="2147590933" r:id="rId8"/>
    <p:sldLayoutId id="2147590934" r:id="rId9"/>
    <p:sldLayoutId id="2147590935" r:id="rId10"/>
    <p:sldLayoutId id="2147590936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2017 국악사업소 남진우\1. 서무\1. 월간업무\6월\2A2A123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156"/>
            <a:ext cx="9143999" cy="6876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948216"/>
              </p:ext>
            </p:extLst>
          </p:nvPr>
        </p:nvGraphicFramePr>
        <p:xfrm>
          <a:off x="5988050" y="115888"/>
          <a:ext cx="3048000" cy="77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778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smtClean="0">
                          <a:latin typeface="HY헤드라인M" pitchFamily="18" charset="-127"/>
                          <a:ea typeface="HY헤드라인M" pitchFamily="18" charset="-127"/>
                        </a:rPr>
                        <a:t>국악사업소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15999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3163" y="188640"/>
            <a:ext cx="7899237" cy="220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박연 다큐멘터리 제작 추진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sz="2400" b="1" spc="35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sz="2400" b="1" spc="35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70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다큐 제작 통한 난계 박연 재조명 및 영동홍보</a:t>
            </a: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제안서 검토 및 집행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2858" y="2852936"/>
            <a:ext cx="8783638" cy="220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박연국악마을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체험관광 활성화 사업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sz="2400" b="1" spc="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sz="2400" b="1" spc="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97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팔부테마길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수변공원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국악의 거리 조성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내용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실시설계 착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사전재해영향평가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소규모환경영향평가 집행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109595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2500965"/>
            <a:ext cx="7776864" cy="741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시설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예약 현황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945465"/>
              </p:ext>
            </p:extLst>
          </p:nvPr>
        </p:nvGraphicFramePr>
        <p:xfrm>
          <a:off x="611559" y="3358440"/>
          <a:ext cx="8064897" cy="2950880"/>
        </p:xfrm>
        <a:graphic>
          <a:graphicData uri="http://schemas.openxmlformats.org/drawingml/2006/table">
            <a:tbl>
              <a:tblPr firstRow="1" bandRow="1"/>
              <a:tblGrid>
                <a:gridCol w="1224137"/>
                <a:gridCol w="2232248"/>
                <a:gridCol w="2592288"/>
                <a:gridCol w="2016224"/>
              </a:tblGrid>
              <a:tr h="59017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  분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   시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예약자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사용목적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90176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국악체험촌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6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 9. 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~ 6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25.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소리울림 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2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팀</a:t>
                      </a: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캠프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세미나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9017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6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 1.~ 6. 30.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와인트레인 등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 10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팀</a:t>
                      </a: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체험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9017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6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 9. 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~ 6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20.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사회 </a:t>
                      </a:r>
                      <a:r>
                        <a:rPr lang="ko-KR" altLang="en-US" sz="1600" b="0" kern="120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복지사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 협회 등 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2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팀</a:t>
                      </a: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세미나실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901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국악당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6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15. 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~ 6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27.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2" marR="91432" marT="45724" marB="45724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충북교통연수원 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운수종사자교육 등 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4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팀</a:t>
                      </a:r>
                    </a:p>
                  </a:txBody>
                  <a:tcPr marL="91432" marR="91432" marT="45724" marB="45724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행사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연극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2" marR="91432" marT="45724" marB="45724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9" name="직사각형 8"/>
          <p:cNvSpPr/>
          <p:nvPr/>
        </p:nvSpPr>
        <p:spPr>
          <a:xfrm>
            <a:off x="251520" y="257277"/>
            <a:ext cx="8858312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algn="dist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spc="-10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lang="en-US" altLang="ko-KR" sz="2800" b="1" spc="-10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</a:t>
            </a:r>
            <a:r>
              <a:rPr lang="ko-KR" altLang="en-US" sz="2800" b="1" spc="-10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국악공연 </a:t>
            </a:r>
            <a:r>
              <a:rPr lang="en-US" altLang="ko-KR" sz="2800" b="1" spc="-10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10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증평 들노래축제</a:t>
            </a:r>
            <a:r>
              <a:rPr lang="en-US" altLang="ko-KR" sz="2800" b="1" spc="-10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" smtClean="0">
                <a:latin typeface="HY헤드라인M" pitchFamily="18" charset="-127"/>
                <a:ea typeface="HY헤드라인M" pitchFamily="18" charset="-127"/>
              </a:rPr>
              <a:t>6. 10. (</a:t>
            </a:r>
            <a:r>
              <a:rPr lang="ko-KR" altLang="en-US" sz="2400" b="1" spc="-1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spc="-10" smtClean="0">
                <a:latin typeface="HY헤드라인M" pitchFamily="18" charset="-127"/>
                <a:ea typeface="HY헤드라인M" pitchFamily="18" charset="-127"/>
              </a:rPr>
              <a:t>) 14:30 / </a:t>
            </a:r>
            <a:r>
              <a:rPr lang="ko-KR" altLang="en-US" sz="2400" b="1" spc="-10">
                <a:latin typeface="HY헤드라인M" pitchFamily="18" charset="-127"/>
                <a:ea typeface="HY헤드라인M" pitchFamily="18" charset="-127"/>
              </a:rPr>
              <a:t>증평군 민속체험박물관 특설무대</a:t>
            </a:r>
            <a:endParaRPr lang="en-US" altLang="ko-KR" sz="2400" b="1" spc="-1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멋으로 사는 세상 등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분 예정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오정해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등 출연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085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260648"/>
            <a:ext cx="8783637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공연 일정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494795"/>
              </p:ext>
            </p:extLst>
          </p:nvPr>
        </p:nvGraphicFramePr>
        <p:xfrm>
          <a:off x="323528" y="1052736"/>
          <a:ext cx="8496944" cy="5656412"/>
        </p:xfrm>
        <a:graphic>
          <a:graphicData uri="http://schemas.openxmlformats.org/drawingml/2006/table">
            <a:tbl>
              <a:tblPr firstRow="1" bandRow="1"/>
              <a:tblGrid>
                <a:gridCol w="1052719"/>
                <a:gridCol w="1981307"/>
                <a:gridCol w="2294566"/>
                <a:gridCol w="3168352"/>
              </a:tblGrid>
              <a:tr h="41270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유  형</a:t>
                      </a:r>
                      <a:endParaRPr lang="ko-KR" altLang="en-US" sz="16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kern="120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공연일시</a:t>
                      </a:r>
                      <a:endParaRPr lang="ko-KR" altLang="en-US" sz="16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장  소</a:t>
                      </a:r>
                      <a:endParaRPr lang="ko-KR" altLang="en-US" sz="16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비  고</a:t>
                      </a:r>
                      <a:endParaRPr lang="ko-KR" altLang="en-US" sz="16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68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기   획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10.(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14:30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증평</a:t>
                      </a: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민속체험박물관</a:t>
                      </a:r>
                      <a:endParaRPr lang="en-US" altLang="ko-KR" sz="1600" b="0" i="0" u="none" strike="noStrike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특설무대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2017 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찾아가는 국악공연 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증평군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들노래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축제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68465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초   청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6. 2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10:30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노근리</a:t>
                      </a:r>
                      <a:r>
                        <a:rPr lang="ko-KR" altLang="en-US" sz="1600" b="0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평화공원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67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주기 </a:t>
                      </a: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노근리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사건희생자 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합동위령제 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28365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6. 2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) 18:50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레인보우연수원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향부숙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초청 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68465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10.(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) 9:50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송호관광지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충북 환경공무원 </a:t>
                      </a: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한마음체육대회 식전 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68465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6. 11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)-15.(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베트남 </a:t>
                      </a: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다낭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베트남</a:t>
                      </a:r>
                      <a:r>
                        <a:rPr lang="en-US" altLang="ko-KR" sz="1600" b="0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세계문화유산축제 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초청공연</a:t>
                      </a:r>
                      <a:r>
                        <a:rPr lang="en-US" altLang="ko-KR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충북 문화원</a:t>
                      </a:r>
                      <a:r>
                        <a:rPr lang="en-US" altLang="ko-KR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12706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토   요</a:t>
                      </a:r>
                      <a:endParaRPr lang="en-US" altLang="ko-KR" sz="1600" b="0" kern="12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상   설</a:t>
                      </a:r>
                      <a:endParaRPr lang="en-US" altLang="ko-KR" sz="1600" b="0" kern="12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6.  3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국악체험촌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퓨전공연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12706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10.(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다현악회 초청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127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17.(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퓨전공연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1270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kern="12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24.(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정악공연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1270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smtClean="0">
                          <a:latin typeface="HY헤드라인M" pitchFamily="18" charset="-127"/>
                          <a:ea typeface="HY헤드라인M" pitchFamily="18" charset="-127"/>
                        </a:rPr>
                        <a:t>특    별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16.(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11:00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영동지역 </a:t>
                      </a: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어린이집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연합회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특별상설공연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29115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23.(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11:00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18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74210</TotalTime>
  <Words>331</Words>
  <Application>Microsoft Office PowerPoint</Application>
  <PresentationFormat>화면 슬라이드 쇼(4:3)</PresentationFormat>
  <Paragraphs>81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2_조화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남진우</cp:lastModifiedBy>
  <cp:revision>11556</cp:revision>
  <cp:lastPrinted>2017-05-25T04:45:41Z</cp:lastPrinted>
  <dcterms:modified xsi:type="dcterms:W3CDTF">2017-05-30T00:06:56Z</dcterms:modified>
</cp:coreProperties>
</file>