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5" r:id="rId2"/>
    <p:sldId id="276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87" d="100"/>
          <a:sy n="87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2019-10-30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2019-10-30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08520" y="188640"/>
            <a:ext cx="856895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기로연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행사</a:t>
            </a:r>
            <a:endParaRPr lang="en-US" altLang="ko-KR" sz="255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4.(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난계국악단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식전공연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(10:40),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의식행사 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(11:00)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축사 및 </a:t>
            </a:r>
            <a:r>
              <a:rPr lang="ko-KR" altLang="en-US" sz="2400" b="1" kern="0" dirty="0" err="1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기로연</a:t>
            </a:r>
            <a:r>
              <a:rPr lang="ko-KR" altLang="en-US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시연</a:t>
            </a:r>
            <a:endParaRPr lang="en-US" altLang="ko-KR" sz="24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15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8520" y="2852936"/>
            <a:ext cx="85689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spc="-4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추풍령역</a:t>
            </a:r>
            <a:r>
              <a:rPr lang="ko-KR" altLang="en-US" sz="2800" b="1" kern="0" spc="-4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급수탑공원 </a:t>
            </a:r>
            <a:r>
              <a:rPr lang="ko-KR" altLang="en-US" sz="2800" b="1" kern="0" spc="-4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차폐목</a:t>
            </a:r>
            <a:r>
              <a:rPr lang="ko-KR" altLang="en-US" sz="2800" b="1" kern="0" spc="-4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제거 및 </a:t>
            </a:r>
            <a:r>
              <a:rPr lang="ko-KR" altLang="en-US" sz="2800" b="1" kern="0" spc="-4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안전휀스</a:t>
            </a:r>
            <a:r>
              <a:rPr lang="ko-KR" altLang="en-US" sz="2800" b="1" kern="0" spc="-4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설치공사 착공</a:t>
            </a:r>
            <a:endParaRPr lang="en-US" altLang="ko-KR" sz="2550" b="1" kern="0" spc="-4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벌목 </a:t>
            </a:r>
            <a:r>
              <a:rPr lang="ko-KR" altLang="en-US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3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벌개제근</a:t>
            </a:r>
            <a:r>
              <a:rPr lang="ko-KR" altLang="en-US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A=4,655㎡, </a:t>
            </a:r>
            <a:r>
              <a:rPr lang="ko-KR" altLang="en-US" sz="23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휀스설치</a:t>
            </a:r>
            <a:r>
              <a:rPr lang="ko-KR" altLang="en-US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L=444m </a:t>
            </a:r>
            <a:r>
              <a:rPr lang="en-US" altLang="ko-KR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업비 </a:t>
            </a:r>
            <a:r>
              <a:rPr lang="en-US" altLang="ko-KR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150,000</a:t>
            </a:r>
            <a:r>
              <a:rPr lang="ko-KR" altLang="en-US" sz="23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3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08520" y="4509120"/>
            <a:ext cx="85689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봉곡교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야간경관 조명 설치사업 착공</a:t>
            </a:r>
            <a:endParaRPr lang="en-US" altLang="ko-KR" sz="255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야간경관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조명설치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L=520m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190,000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15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08520" y="260648"/>
            <a:ext cx="885825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체육행사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8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48484" y="1124744"/>
          <a:ext cx="8643996" cy="3216673"/>
        </p:xfrm>
        <a:graphic>
          <a:graphicData uri="http://schemas.openxmlformats.org/drawingml/2006/table">
            <a:tbl>
              <a:tblPr firstRow="1" bandRow="1"/>
              <a:tblGrid>
                <a:gridCol w="3531428"/>
                <a:gridCol w="792088"/>
                <a:gridCol w="1152128"/>
                <a:gridCol w="1224136"/>
                <a:gridCol w="1944216"/>
              </a:tblGrid>
              <a:tr h="64807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20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en-US" altLang="ko-KR" sz="20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713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영동군체육회장기 게이트볼대회</a:t>
                      </a:r>
                      <a:endParaRPr lang="en-US" altLang="ko-KR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11.4.(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 </a:t>
                      </a:r>
                      <a:endParaRPr lang="ko-KR" altLang="en-US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전천후</a:t>
                      </a:r>
                      <a:endParaRPr lang="en-US" altLang="ko-KR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게이트볼장</a:t>
                      </a:r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  <a:endParaRPr lang="ko-KR" altLang="en-US" sz="1300" spc="0" dirty="0" smtClean="0"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848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38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충청북도 </a:t>
                      </a:r>
                      <a:r>
                        <a:rPr lang="ko-KR" altLang="en-US" sz="1300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시군대항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역전마라톤대회 결단식</a:t>
                      </a:r>
                      <a:endParaRPr lang="en-US" altLang="ko-KR" sz="130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11.4.(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 </a:t>
                      </a:r>
                      <a:endParaRPr lang="ko-KR" altLang="en-US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군청 </a:t>
                      </a:r>
                      <a:endParaRPr lang="en-US" altLang="ko-KR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소회의실</a:t>
                      </a:r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300" spc="0" dirty="0" smtClean="0"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부군수님 하실 일 </a:t>
                      </a:r>
                      <a:r>
                        <a:rPr lang="en-US" altLang="ko-KR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84821">
                <a:tc>
                  <a:txBody>
                    <a:bodyPr/>
                    <a:lstStyle/>
                    <a:p>
                      <a:pPr algn="ctr" latinLnBrk="1">
                        <a:lnSpc>
                          <a:spcPct val="80000"/>
                        </a:lnSpc>
                      </a:pP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38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충청북도 </a:t>
                      </a:r>
                      <a:r>
                        <a:rPr lang="ko-KR" altLang="en-US" sz="1300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시군대항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역전마라톤대회</a:t>
                      </a:r>
                      <a:endParaRPr lang="en-US" altLang="ko-KR" sz="130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80000"/>
                        </a:lnSpc>
                      </a:pPr>
                      <a:endParaRPr lang="en-US" altLang="ko-KR" sz="130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80000"/>
                        </a:lnSpc>
                      </a:pPr>
                      <a:r>
                        <a:rPr lang="en-US" altLang="ko-KR" sz="10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※</a:t>
                      </a:r>
                      <a:r>
                        <a:rPr lang="ko-KR" altLang="en-US" sz="10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시상식 </a:t>
                      </a:r>
                      <a:r>
                        <a:rPr lang="en-US" altLang="ko-KR" sz="10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11.7.(</a:t>
                      </a:r>
                      <a:r>
                        <a:rPr lang="ko-KR" altLang="en-US" sz="10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0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15:30, </a:t>
                      </a:r>
                      <a:r>
                        <a:rPr lang="ko-KR" altLang="en-US" sz="10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복합문화예술회관</a:t>
                      </a:r>
                      <a:endParaRPr lang="en-US" altLang="ko-KR" sz="100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11.5.(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11.7.(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단양</a:t>
                      </a:r>
                      <a:r>
                        <a:rPr lang="en-US" altLang="ko-KR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</a:t>
                      </a:r>
                      <a:endParaRPr lang="en-US" altLang="ko-KR" sz="13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간  도로</a:t>
                      </a:r>
                      <a:endParaRPr lang="ko-KR" altLang="en-US" sz="13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spc="0" dirty="0" smtClean="0"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우리군 </a:t>
                      </a:r>
                      <a:r>
                        <a:rPr lang="en-US" altLang="ko-KR" sz="1300" spc="0" dirty="0" smtClean="0"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24)</a:t>
                      </a:r>
                      <a:endParaRPr lang="ko-KR" altLang="en-US" sz="1300" spc="0" dirty="0" smtClean="0"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부군수님 하실 일 </a:t>
                      </a:r>
                      <a:r>
                        <a:rPr lang="en-US" altLang="ko-KR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인사말씀 </a:t>
                      </a:r>
                      <a:r>
                        <a:rPr lang="en-US" altLang="ko-KR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시상식</a:t>
                      </a:r>
                      <a:r>
                        <a:rPr lang="en-US" altLang="ko-KR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848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300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영동군체육회장배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생활체육직장단체 배구대회</a:t>
                      </a:r>
                      <a:endParaRPr lang="en-US" altLang="ko-KR" sz="130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11.9.(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영동체육관</a:t>
                      </a:r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  <a:endParaRPr lang="ko-KR" altLang="en-US" sz="1300" spc="0" dirty="0" smtClean="0"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군수님 하실 일 </a:t>
                      </a:r>
                      <a:r>
                        <a:rPr lang="en-US" altLang="ko-KR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b="1" spc="0" dirty="0" smtClean="0">
                          <a:solidFill>
                            <a:srgbClr val="339933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4045</TotalTime>
  <Words>184</Words>
  <Application>Microsoft Office PowerPoint</Application>
  <PresentationFormat>화면 슬라이드 쇼(4:3)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2_조화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624</cp:revision>
  <cp:lastPrinted>2016-07-28T06:34:14Z</cp:lastPrinted>
  <dcterms:created xsi:type="dcterms:W3CDTF">2016-01-07T01:08:38Z</dcterms:created>
  <dcterms:modified xsi:type="dcterms:W3CDTF">2019-10-30T08:25:29Z</dcterms:modified>
</cp:coreProperties>
</file>