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73" r:id="rId2"/>
  </p:sldIdLst>
  <p:sldSz cx="9144000" cy="6858000" type="screen4x3"/>
  <p:notesSz cx="6807200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2" autoAdjust="0"/>
    <p:restoredTop sz="94660"/>
  </p:normalViewPr>
  <p:slideViewPr>
    <p:cSldViewPr>
      <p:cViewPr varScale="1">
        <p:scale>
          <a:sx n="73" d="100"/>
          <a:sy n="73" d="100"/>
        </p:scale>
        <p:origin x="90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CF82D2-C183-47B9-8DDB-A104338CFEAA}" type="datetimeFigureOut">
              <a:rPr lang="ko-KR" altLang="en-US" smtClean="0"/>
              <a:pPr/>
              <a:t>2020-06-04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DE416A-3DC8-4C31-85FF-F42B1023EB0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545332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0328D6-5A85-46DD-8807-D2F3C794E2DA}" type="datetimeFigureOut">
              <a:rPr lang="ko-KR" altLang="en-US" smtClean="0"/>
              <a:pPr/>
              <a:t>2020-06-04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7E9015-36DF-4834-9858-4FF429D84A7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908433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6E59FB-1CD9-4643-8AD0-07939418C9D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23288325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39E097-1268-4034-B91E-250BC6848F6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61291654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D3F5CA-A921-41A9-9401-3E24420FA40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78308543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88794-7EED-40D6-B394-5B052F28264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121536580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269E8A-1B88-4DD8-A6DA-3442C9DB750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730433084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4D422E-9768-45CE-BB4F-F3FBAB59445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71077608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00ED49-6179-427E-A80E-EC4D14A74BD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03742546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4AF301-14F1-4B8C-B1B4-7AA95CF249A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166890280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2A362B-0010-47D9-8688-B283B02243D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514077294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EB6AA6-027C-451B-8DB1-32B6874EF52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60368506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CE028F-C7A4-402B-A1A7-EDC55513E3A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9810126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960038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spcAft>
                <a:spcPct val="0"/>
              </a:spcAft>
              <a:defRPr/>
            </a:pPr>
            <a:endParaRPr lang="en-US" altLang="ko-KR"/>
          </a:p>
        </p:txBody>
      </p:sp>
      <p:sp>
        <p:nvSpPr>
          <p:cNvPr id="1960038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spcAft>
                <a:spcPct val="0"/>
              </a:spcAft>
              <a:defRPr/>
            </a:pPr>
            <a:endParaRPr lang="en-US" altLang="ko-KR"/>
          </a:p>
        </p:txBody>
      </p:sp>
      <p:sp>
        <p:nvSpPr>
          <p:cNvPr id="1960038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spcAft>
                <a:spcPct val="0"/>
              </a:spcAft>
              <a:defRPr/>
            </a:pPr>
            <a:fld id="{0E85847D-9CB2-4308-9DCB-2016466705B0}" type="slidenum">
              <a:rPr lang="en-US" altLang="ko-KR"/>
              <a:pPr>
                <a:spcAft>
                  <a:spcPct val="0"/>
                </a:spcAft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913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324544" y="260648"/>
            <a:ext cx="9001094" cy="15602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14350" indent="-457200">
              <a:lnSpc>
                <a:spcPct val="180000"/>
              </a:lnSpc>
              <a:spcBef>
                <a:spcPct val="20000"/>
              </a:spcBef>
              <a:buClr>
                <a:schemeClr val="tx1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2-1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국악엑스포 기본구상 연구용역 착수보고회</a:t>
            </a:r>
            <a:endParaRPr lang="ko-KR" altLang="en-US" sz="255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6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.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11.(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군청 상황실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간부공무원 포함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30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324544" y="1796756"/>
            <a:ext cx="9001094" cy="15602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14350" indent="-457200">
              <a:lnSpc>
                <a:spcPct val="180000"/>
              </a:lnSpc>
              <a:spcBef>
                <a:spcPct val="20000"/>
              </a:spcBef>
              <a:buClr>
                <a:schemeClr val="tx1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2-2.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생활 속 </a:t>
            </a:r>
            <a:r>
              <a:rPr lang="ko-KR" altLang="en-US" sz="2800" b="1" kern="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거리두기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이행상황 점검</a:t>
            </a:r>
            <a:endParaRPr lang="ko-KR" altLang="en-US" sz="255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5. 8.(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~ /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노래연습장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PC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방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박물관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종교시설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야영장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</a:t>
            </a: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 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유원시설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야외활동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관광명소</a:t>
            </a:r>
            <a:r>
              <a:rPr lang="en-US" altLang="ko-KR" sz="24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등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조화">
  <a:themeElements>
    <a:clrScheme name="2_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조화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lnDef>
  </a:objectDefaults>
  <a:extraClrSchemeLst>
    <a:extraClrScheme>
      <a:clrScheme name="2_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5363</TotalTime>
  <Words>56</Words>
  <Application>Microsoft Office PowerPoint</Application>
  <PresentationFormat>화면 슬라이드 쇼(4:3)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HY헤드라인M</vt:lpstr>
      <vt:lpstr>굴림</vt:lpstr>
      <vt:lpstr>맑은 고딕</vt:lpstr>
      <vt:lpstr>Symbol</vt:lpstr>
      <vt:lpstr>Wingdings</vt:lpstr>
      <vt:lpstr>2_조화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owner</dc:creator>
  <cp:lastModifiedBy>owner</cp:lastModifiedBy>
  <cp:revision>668</cp:revision>
  <cp:lastPrinted>2020-06-04T01:53:11Z</cp:lastPrinted>
  <dcterms:created xsi:type="dcterms:W3CDTF">2016-01-07T01:08:38Z</dcterms:created>
  <dcterms:modified xsi:type="dcterms:W3CDTF">2020-06-04T01:59:52Z</dcterms:modified>
</cp:coreProperties>
</file>