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2020-07-23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9159" y="710275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도마령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전망대 조성사업 기본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실시설계용역 착수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2020. 7. ~ 12.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설계업무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현황측량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토지조사 및 실내시험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유지보수공사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북면조립 및 설계변경 실시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08520" y="2996952"/>
            <a:ext cx="913646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기념행사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7.29.(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노근리평화공원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5551</TotalTime>
  <Words>66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696</cp:revision>
  <cp:lastPrinted>2020-07-23T04:24:22Z</cp:lastPrinted>
  <dcterms:created xsi:type="dcterms:W3CDTF">2016-01-07T01:08:38Z</dcterms:created>
  <dcterms:modified xsi:type="dcterms:W3CDTF">2020-07-23T04:24:23Z</dcterms:modified>
</cp:coreProperties>
</file>