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3" d="100"/>
          <a:sy n="73" d="100"/>
        </p:scale>
        <p:origin x="108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64472" y="3356992"/>
            <a:ext cx="91364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가족과 함께하는 무료 자동차 극장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20:00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주차장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차량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상영작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라라랜드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08520" y="44624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배드민턴 국가대표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강화훈련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참가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5. 31.(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진천선수촌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08520" y="1556792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6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국악엑스포 기본구상 연구용역 제안서 평가위원회 개최</a:t>
            </a:r>
            <a:endParaRPr lang="ko-KR" altLang="en-US" sz="26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상황실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기본구상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제안서 기술능력 평가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5020</TotalTime>
  <Words>75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651</cp:revision>
  <cp:lastPrinted>2020-05-07T02:20:31Z</cp:lastPrinted>
  <dcterms:created xsi:type="dcterms:W3CDTF">2016-01-07T01:08:38Z</dcterms:created>
  <dcterms:modified xsi:type="dcterms:W3CDTF">2020-05-07T04:39:53Z</dcterms:modified>
</cp:coreProperties>
</file>