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 varScale="1">
        <p:scale>
          <a:sx n="73" d="100"/>
          <a:sy n="73" d="100"/>
        </p:scale>
        <p:origin x="108" y="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F82D2-C183-47B9-8DDB-A104338CFEAA}" type="datetimeFigureOut">
              <a:rPr lang="ko-KR" altLang="en-US" smtClean="0"/>
              <a:pPr/>
              <a:t>2020-05-07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E416A-3DC8-4C31-85FF-F42B1023EB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4533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328D6-5A85-46DD-8807-D2F3C794E2DA}" type="datetimeFigureOut">
              <a:rPr lang="ko-KR" altLang="en-US" smtClean="0"/>
              <a:pPr/>
              <a:t>2020-05-07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E9015-36DF-4834-9858-4FF429D84A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0843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328832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129165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830854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15365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043308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107760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374254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68902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407729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36850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1012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0E85847D-9CB2-4308-9DCB-2016466705B0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1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64472" y="3356992"/>
            <a:ext cx="9136464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 algn="di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가족과 함께하는 무료 자동차 극장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16.(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20:00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영동체육관 주차장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차량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여대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상영작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라라랜드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08520" y="44624"/>
            <a:ext cx="9001094" cy="1560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배드민턴 국가대표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강화훈련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참가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(5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11.(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5. 31.(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진천선수촌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08520" y="1556792"/>
            <a:ext cx="9001094" cy="1560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6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6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국악엑스포 기본구상 연구용역 제안서 평가위원회 개최</a:t>
            </a:r>
            <a:endParaRPr lang="ko-KR" altLang="en-US" sz="26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13.(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 상황실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기본구상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제안서 기술능력 평가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5020</TotalTime>
  <Words>75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HY헤드라인M</vt:lpstr>
      <vt:lpstr>굴림</vt:lpstr>
      <vt:lpstr>맑은 고딕</vt:lpstr>
      <vt:lpstr>Symbol</vt:lpstr>
      <vt:lpstr>Wingdings</vt:lpstr>
      <vt:lpstr>2_조화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651</cp:revision>
  <cp:lastPrinted>2020-05-07T02:20:31Z</cp:lastPrinted>
  <dcterms:created xsi:type="dcterms:W3CDTF">2016-01-07T01:08:38Z</dcterms:created>
  <dcterms:modified xsi:type="dcterms:W3CDTF">2020-05-07T04:39:53Z</dcterms:modified>
</cp:coreProperties>
</file>