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0" r:id="rId2"/>
    <p:sldId id="258" r:id="rId3"/>
    <p:sldId id="259" r:id="rId4"/>
    <p:sldId id="261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107" d="100"/>
          <a:sy n="107" d="100"/>
        </p:scale>
        <p:origin x="-84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B15113-89CC-49A9-9411-0DDCBBFBE025}" type="datetimeFigureOut">
              <a:rPr lang="ko-KR" altLang="en-US" smtClean="0"/>
              <a:pPr/>
              <a:t>2015-11-26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504340-2D64-4893-979A-5CA68275551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7"/>
          <p:cNvSpPr txBox="1">
            <a:spLocks noGrp="1" noChangeArrowheads="1"/>
          </p:cNvSpPr>
          <p:nvPr/>
        </p:nvSpPr>
        <p:spPr bwMode="auto">
          <a:xfrm>
            <a:off x="3886414" y="8688334"/>
            <a:ext cx="2971587" cy="455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>
              <a:lnSpc>
                <a:spcPct val="150000"/>
              </a:lnSpc>
              <a:buClr>
                <a:srgbClr val="FFFF00"/>
              </a:buClr>
              <a:buSzPct val="60000"/>
              <a:buFont typeface="Monotype Sorts"/>
              <a:buNone/>
            </a:pPr>
            <a:fld id="{6C54A7A5-19E3-4FD9-A10A-BAC3B18B1C00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1063">
                <a:lnSpc>
                  <a:spcPct val="150000"/>
                </a:lnSpc>
                <a:buClr>
                  <a:srgbClr val="FFFF00"/>
                </a:buClr>
                <a:buSzPct val="60000"/>
                <a:buFont typeface="Monotype Sorts"/>
                <a:buNone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32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24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719" y="4343436"/>
            <a:ext cx="5482562" cy="4114143"/>
          </a:xfrm>
          <a:noFill/>
          <a:ln/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F182E-B40F-4B47-A0AF-8E96EC9FA296}" type="datetimeFigureOut">
              <a:rPr lang="ko-KR" altLang="en-US" smtClean="0"/>
              <a:pPr/>
              <a:t>2015-11-26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F37F6-1FDF-4045-A379-B95A54AC23C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F182E-B40F-4B47-A0AF-8E96EC9FA296}" type="datetimeFigureOut">
              <a:rPr lang="ko-KR" altLang="en-US" smtClean="0"/>
              <a:pPr/>
              <a:t>2015-11-26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F37F6-1FDF-4045-A379-B95A54AC23C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F182E-B40F-4B47-A0AF-8E96EC9FA296}" type="datetimeFigureOut">
              <a:rPr lang="ko-KR" altLang="en-US" smtClean="0"/>
              <a:pPr/>
              <a:t>2015-11-26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F37F6-1FDF-4045-A379-B95A54AC23C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F182E-B40F-4B47-A0AF-8E96EC9FA296}" type="datetimeFigureOut">
              <a:rPr lang="ko-KR" altLang="en-US" smtClean="0"/>
              <a:pPr/>
              <a:t>2015-11-26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F37F6-1FDF-4045-A379-B95A54AC23C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F182E-B40F-4B47-A0AF-8E96EC9FA296}" type="datetimeFigureOut">
              <a:rPr lang="ko-KR" altLang="en-US" smtClean="0"/>
              <a:pPr/>
              <a:t>2015-11-26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F37F6-1FDF-4045-A379-B95A54AC23C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F182E-B40F-4B47-A0AF-8E96EC9FA296}" type="datetimeFigureOut">
              <a:rPr lang="ko-KR" altLang="en-US" smtClean="0"/>
              <a:pPr/>
              <a:t>2015-11-26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F37F6-1FDF-4045-A379-B95A54AC23C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F182E-B40F-4B47-A0AF-8E96EC9FA296}" type="datetimeFigureOut">
              <a:rPr lang="ko-KR" altLang="en-US" smtClean="0"/>
              <a:pPr/>
              <a:t>2015-11-26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F37F6-1FDF-4045-A379-B95A54AC23C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F182E-B40F-4B47-A0AF-8E96EC9FA296}" type="datetimeFigureOut">
              <a:rPr lang="ko-KR" altLang="en-US" smtClean="0"/>
              <a:pPr/>
              <a:t>2015-11-26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F37F6-1FDF-4045-A379-B95A54AC23C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F182E-B40F-4B47-A0AF-8E96EC9FA296}" type="datetimeFigureOut">
              <a:rPr lang="ko-KR" altLang="en-US" smtClean="0"/>
              <a:pPr/>
              <a:t>2015-11-26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F37F6-1FDF-4045-A379-B95A54AC23C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F182E-B40F-4B47-A0AF-8E96EC9FA296}" type="datetimeFigureOut">
              <a:rPr lang="ko-KR" altLang="en-US" smtClean="0"/>
              <a:pPr/>
              <a:t>2015-11-26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F37F6-1FDF-4045-A379-B95A54AC23C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F182E-B40F-4B47-A0AF-8E96EC9FA296}" type="datetimeFigureOut">
              <a:rPr lang="ko-KR" altLang="en-US" smtClean="0"/>
              <a:pPr/>
              <a:t>2015-11-26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F37F6-1FDF-4045-A379-B95A54AC23C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F182E-B40F-4B47-A0AF-8E96EC9FA296}" type="datetimeFigureOut">
              <a:rPr lang="ko-KR" altLang="en-US" smtClean="0"/>
              <a:pPr/>
              <a:t>2015-11-26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BF37F6-1FDF-4045-A379-B95A54AC23C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0706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901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ko-KR" altLang="en-US" sz="6500" b="1" spc="-30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 악 </a:t>
            </a:r>
            <a:r>
              <a:rPr lang="ko-KR" altLang="en-US" sz="6500" b="1" spc="-300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 업 소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286125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tabLst>
                <a:tab pos="4953000" algn="l"/>
              </a:tabLst>
              <a:defRPr/>
            </a:pPr>
            <a:endParaRPr kumimoji="0" lang="en-US" altLang="ko-KR" sz="2400" b="1" ker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80975" y="285728"/>
            <a:ext cx="8855075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0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algn="dist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57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난계국악단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송년 정기 연주회 </a:t>
            </a:r>
          </a:p>
          <a:p>
            <a:pPr marL="914400" lvl="1" indent="-457200" algn="dist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12. 23.(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19:00</a:t>
            </a:r>
          </a:p>
          <a:p>
            <a:pPr marL="914400" lvl="1" indent="-457200" algn="dist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난계국악당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 algn="dist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연  주 단 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46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지휘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1, 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상근단원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31, 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협연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4, 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객원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11)</a:t>
            </a:r>
          </a:p>
          <a:p>
            <a:pPr marL="914400" lvl="1" indent="-457200" algn="dist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연  주 곡 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가야금 협주곡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‘</a:t>
            </a:r>
            <a:r>
              <a:rPr lang="ko-KR" altLang="en-US" sz="2400" b="1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헛튼가락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’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외  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곡</a:t>
            </a:r>
            <a:endParaRPr lang="en-US" altLang="ko-KR" sz="2400" b="1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출  연 진 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부활 김태원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김덕수 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사물놀이패 등</a:t>
            </a:r>
            <a:endParaRPr lang="en-US" altLang="ko-KR" sz="2400" b="1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tabLst>
                <a:tab pos="4953000" algn="l"/>
              </a:tabLst>
              <a:defRPr/>
            </a:pPr>
            <a:endParaRPr kumimoji="0" lang="ko-KR" altLang="en-US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17519" y="3357562"/>
            <a:ext cx="8783637" cy="35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0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algn="dist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5-2.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소리창조체험장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관광상품 개발 제안공모</a:t>
            </a:r>
          </a:p>
          <a:p>
            <a:pPr marL="914400" lvl="1" indent="-457200" algn="dist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12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 중</a:t>
            </a:r>
            <a:endParaRPr lang="en-US" altLang="ko-KR" sz="2400" b="1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  업 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50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사업내용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국악소재 관광상품 공모전 실시 및 상품 개발  </a:t>
            </a:r>
            <a:endParaRPr lang="en-US" altLang="ko-KR" sz="2400" b="1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관광상품 제작 및 지식재산권 등록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추진내용 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제안서평가 및 사업자 선정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3"/>
          <p:cNvSpPr>
            <a:spLocks noChangeArrowheads="1"/>
          </p:cNvSpPr>
          <p:nvPr/>
        </p:nvSpPr>
        <p:spPr bwMode="auto">
          <a:xfrm>
            <a:off x="214282" y="3262332"/>
            <a:ext cx="8783638" cy="302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5-4.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국악체험촌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산책로 조성 공사 추진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10. 23.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6.</a:t>
            </a:r>
            <a:endParaRPr lang="ko-KR" altLang="en-US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  업 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28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사업내용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국악체험촌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산책로 조성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1.2km </a:t>
            </a: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추진내용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산책로 노선 정비 및 시설 설치 완료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14313" y="3430588"/>
            <a:ext cx="8783637" cy="237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4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14282" y="287316"/>
            <a:ext cx="8783637" cy="2998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4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5-3.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국악콘텐츠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프론티어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단계 사업 추진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2015.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~ 2016.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</a:t>
            </a:r>
            <a:endParaRPr lang="ko-KR" altLang="en-US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180" dirty="0" smtClean="0">
                <a:latin typeface="HY헤드라인M" pitchFamily="18" charset="-127"/>
                <a:ea typeface="HY헤드라인M" pitchFamily="18" charset="-127"/>
              </a:rPr>
              <a:t>사 업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250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국비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200,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50)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사업내용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체험전수관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음악감상실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리모델링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추진내용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제안서 접수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평가 및 제안 협상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14313" y="3430588"/>
            <a:ext cx="8783637" cy="237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4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14282" y="287316"/>
            <a:ext cx="8783637" cy="2998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4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5-5.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난계국악단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상설 공연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8" name="표 7"/>
          <p:cNvGraphicFramePr>
            <a:graphicFrameLocks noGrp="1"/>
          </p:cNvGraphicFramePr>
          <p:nvPr/>
        </p:nvGraphicFramePr>
        <p:xfrm>
          <a:off x="214282" y="1071546"/>
          <a:ext cx="8640960" cy="1798320"/>
        </p:xfrm>
        <a:graphic>
          <a:graphicData uri="http://schemas.openxmlformats.org/drawingml/2006/table">
            <a:tbl>
              <a:tblPr firstRow="1" bandRow="1"/>
              <a:tblGrid>
                <a:gridCol w="2928958"/>
                <a:gridCol w="1714512"/>
                <a:gridCol w="2428892"/>
                <a:gridCol w="1568598"/>
              </a:tblGrid>
              <a:tr h="288231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일    시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장    소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내    용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비    고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161591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12/1,3,24(3</a:t>
                      </a:r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회</a:t>
                      </a:r>
                      <a:r>
                        <a:rPr lang="en-US" altLang="ko-KR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14:50~</a:t>
                      </a:r>
                      <a:endParaRPr lang="ko-KR" altLang="en-US" sz="20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/>
                      <a:r>
                        <a:rPr lang="ko-KR" altLang="en-US" sz="2000" b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국악체험촌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i="0" u="none" strike="noStrike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특별상설 공연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i="0" u="none" strike="noStrike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와인트레인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346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12/5,12,19,26(4</a:t>
                      </a:r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회</a:t>
                      </a:r>
                      <a:r>
                        <a:rPr lang="en-US" altLang="ko-KR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15:00~</a:t>
                      </a:r>
                      <a:endParaRPr lang="ko-KR" altLang="en-US" sz="20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i="0" u="none" strike="noStrike" dirty="0" err="1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토요상설</a:t>
                      </a:r>
                      <a:r>
                        <a:rPr lang="ko-KR" altLang="en-US" sz="2000" b="1" i="0" u="none" strike="noStrike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공연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2000" b="1" i="0" u="none" strike="noStrike" dirty="0" smtClean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234</Words>
  <Application>Microsoft Office PowerPoint</Application>
  <PresentationFormat>화면 슬라이드 쇼(4:3)</PresentationFormat>
  <Paragraphs>43</Paragraphs>
  <Slides>4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16</cp:revision>
  <dcterms:created xsi:type="dcterms:W3CDTF">2015-10-07T03:15:25Z</dcterms:created>
  <dcterms:modified xsi:type="dcterms:W3CDTF">2015-11-26T02:33:34Z</dcterms:modified>
</cp:coreProperties>
</file>