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8" r:id="rId1"/>
  </p:sldMasterIdLst>
  <p:notesMasterIdLst>
    <p:notesMasterId r:id="rId6"/>
  </p:notesMasterIdLst>
  <p:handoutMasterIdLst>
    <p:handoutMasterId r:id="rId7"/>
  </p:handoutMasterIdLst>
  <p:sldIdLst>
    <p:sldId id="6025" r:id="rId2"/>
    <p:sldId id="6027" r:id="rId3"/>
    <p:sldId id="6022" r:id="rId4"/>
    <p:sldId id="6024" r:id="rId5"/>
  </p:sldIdLst>
  <p:sldSz cx="9144000" cy="6858000" type="screen4x3"/>
  <p:notesSz cx="6807200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0CF817"/>
    <a:srgbClr val="05AB0D"/>
    <a:srgbClr val="00B036"/>
    <a:srgbClr val="06BA82"/>
    <a:srgbClr val="862E1C"/>
    <a:srgbClr val="8D4815"/>
    <a:srgbClr val="E7995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어두운 스타일 2 - 강조 5/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053" autoAdjust="0"/>
    <p:restoredTop sz="99633" autoAdjust="0"/>
  </p:normalViewPr>
  <p:slideViewPr>
    <p:cSldViewPr>
      <p:cViewPr varScale="1">
        <p:scale>
          <a:sx n="90" d="100"/>
          <a:sy n="90" d="100"/>
        </p:scale>
        <p:origin x="-1482" y="-108"/>
      </p:cViewPr>
      <p:guideLst>
        <p:guide orient="horz" pos="255"/>
        <p:guide orient="horz" pos="2160"/>
        <p:guide pos="204"/>
      </p:guideLst>
    </p:cSldViewPr>
  </p:slideViewPr>
  <p:outlineViewPr>
    <p:cViewPr>
      <p:scale>
        <a:sx n="33" d="100"/>
        <a:sy n="33" d="100"/>
      </p:scale>
      <p:origin x="0" y="5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30"/>
        <p:guide pos="214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625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625" y="9444038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DA69CC8C-9595-4EAC-B0A1-AE5002A1639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3744973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625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90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21225"/>
            <a:ext cx="4994275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25" y="9444038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39EB8D85-0F15-467A-A54C-B10A86EADFE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31237119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 txBox="1">
            <a:spLocks noGrp="1" noChangeArrowheads="1"/>
          </p:cNvSpPr>
          <p:nvPr/>
        </p:nvSpPr>
        <p:spPr bwMode="auto">
          <a:xfrm>
            <a:off x="3856939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50" tIns="45413" rIns="90850" bIns="45413" anchor="b"/>
          <a:lstStyle/>
          <a:p>
            <a:pPr algn="r" defTabSz="881063">
              <a:lnSpc>
                <a:spcPct val="150000"/>
              </a:lnSpc>
              <a:buClr>
                <a:srgbClr val="FFFF00"/>
              </a:buClr>
              <a:buSzPct val="60000"/>
              <a:buFont typeface="Monotype Sorts"/>
              <a:buNone/>
            </a:pPr>
            <a:fld id="{5850C041-F024-4DF1-8650-100705C42D34}" type="slidenum">
              <a:rPr lang="en-US" altLang="ko-KR" sz="1200" b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pPr algn="r" defTabSz="881063">
                <a:lnSpc>
                  <a:spcPct val="150000"/>
                </a:lnSpc>
                <a:buClr>
                  <a:srgbClr val="FFFF00"/>
                </a:buClr>
                <a:buSzPct val="60000"/>
                <a:buFont typeface="Monotype Sorts"/>
                <a:buNone/>
              </a:pPr>
              <a:t>1</a:t>
            </a:fld>
            <a:endParaRPr lang="en-US" altLang="ko-KR" sz="1200" b="1">
              <a:solidFill>
                <a:srgbClr val="000000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786" y="4721225"/>
            <a:ext cx="5441632" cy="4471988"/>
          </a:xfrm>
          <a:noFill/>
        </p:spPr>
        <p:txBody>
          <a:bodyPr wrap="square" lIns="90841" tIns="45408" rIns="90841" bIns="45408" numCol="1" anchor="t" anchorCtr="0" compatLnSpc="1">
            <a:prstTxWarp prst="textNoShape">
              <a:avLst/>
            </a:prstTxWarp>
          </a:bodyPr>
          <a:lstStyle/>
          <a:p>
            <a:endParaRPr lang="en-US" altLang="ko-KR" sz="1800" smtClean="0">
              <a:solidFill>
                <a:srgbClr val="FF3300"/>
              </a:solidFill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E59FB-1CD9-4643-8AD0-07939418C9D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9E097-1268-4034-B91E-250BC6848F6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209800" cy="5821362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52400" y="274638"/>
            <a:ext cx="6477000" cy="58213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3F5CA-A921-41A9-9401-3E24420FA40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88794-7EED-40D6-B394-5B052F28264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69E8A-1B88-4DD8-A6DA-3442C9DB750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D422E-9768-45CE-BB4F-F3FBAB59445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0ED49-6179-427E-A80E-EC4D14A74BD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AF301-14F1-4B8C-B1B4-7AA95CF249A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A362B-0010-47D9-8688-B283B02243D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B6AA6-027C-451B-8DB1-32B6874EF52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E028F-C7A4-402B-A1A7-EDC55513E3A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838200"/>
            <a:ext cx="8839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  둘째 수준</a:t>
            </a:r>
          </a:p>
          <a:p>
            <a:pPr lvl="2"/>
            <a:r>
              <a:rPr lang="ko-KR" altLang="en-US" smtClean="0"/>
              <a:t> </a:t>
            </a:r>
            <a:r>
              <a:rPr lang="en-US" altLang="ko-KR" smtClean="0"/>
              <a:t>-  </a:t>
            </a:r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960038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6003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6003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defRPr/>
            </a:pPr>
            <a:fld id="{0E85847D-9CB2-4308-9DCB-2016466705B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90926" r:id="rId1"/>
    <p:sldLayoutId id="2147590927" r:id="rId2"/>
    <p:sldLayoutId id="2147590928" r:id="rId3"/>
    <p:sldLayoutId id="2147590929" r:id="rId4"/>
    <p:sldLayoutId id="2147590930" r:id="rId5"/>
    <p:sldLayoutId id="2147590931" r:id="rId6"/>
    <p:sldLayoutId id="2147590932" r:id="rId7"/>
    <p:sldLayoutId id="2147590933" r:id="rId8"/>
    <p:sldLayoutId id="2147590934" r:id="rId9"/>
    <p:sldLayoutId id="2147590935" r:id="rId10"/>
    <p:sldLayoutId id="2147590936" r:id="rId11"/>
  </p:sldLayoutIdLst>
  <p:transition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q"/>
        <a:defRPr kumimoji="1" sz="2400" b="1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•"/>
        <a:defRPr kumimoji="1" sz="2000" b="1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20171021_140852.jpg"/>
          <p:cNvPicPr>
            <a:picLocks noChangeAspect="1"/>
          </p:cNvPicPr>
          <p:nvPr/>
        </p:nvPicPr>
        <p:blipFill>
          <a:blip r:embed="rId3" cstate="print"/>
          <a:srcRect b="1014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34925" y="44450"/>
          <a:ext cx="3096168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168"/>
              </a:tblGrid>
              <a:tr h="7200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국악사업소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2844" y="3362712"/>
            <a:ext cx="8783638" cy="220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>
              <a:lnSpc>
                <a:spcPct val="14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4-2.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국악사업소 계단 아트 조성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사업기간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2017.  11. 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사</a:t>
            </a:r>
            <a:r>
              <a:rPr lang="ko-KR" altLang="en-US" sz="2400" b="1" spc="35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업</a:t>
            </a:r>
            <a:r>
              <a:rPr lang="ko-KR" altLang="en-US" sz="2400" b="1" spc="35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13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위     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치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계단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식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추진내용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천고각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진입 계단 모자이크타일 시공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42844" y="-24"/>
            <a:ext cx="8783638" cy="220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>
              <a:lnSpc>
                <a:spcPct val="14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4-1.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국악체험촌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조경 보완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사업기간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2017.  11. 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사</a:t>
            </a:r>
            <a:r>
              <a:rPr lang="ko-KR" altLang="en-US" sz="2400" b="1" spc="35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업</a:t>
            </a:r>
            <a:r>
              <a:rPr lang="ko-KR" altLang="en-US" sz="2400" b="1" spc="35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200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백만원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도비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100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군비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100)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위     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치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나무식재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시설물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구조물 설치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추진내용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실시설계 집행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918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214282" y="71414"/>
            <a:ext cx="8858312" cy="2320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lnSpc>
                <a:spcPct val="14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4-3.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제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회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난계국악단과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협연의 밤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“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청어람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”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공연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spc="-10" dirty="0" smtClean="0">
                <a:latin typeface="HY헤드라인M" pitchFamily="18" charset="-127"/>
                <a:ea typeface="HY헤드라인M" pitchFamily="18" charset="-127"/>
              </a:rPr>
              <a:t>11. 23. (</a:t>
            </a:r>
            <a:r>
              <a:rPr lang="ko-KR" altLang="en-US" sz="2400" b="1" spc="-10" dirty="0" smtClean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spc="-10" dirty="0" smtClean="0">
                <a:latin typeface="HY헤드라인M" pitchFamily="18" charset="-127"/>
                <a:ea typeface="HY헤드라인M" pitchFamily="18" charset="-127"/>
              </a:rPr>
              <a:t>) 19:00 </a:t>
            </a:r>
            <a:r>
              <a:rPr lang="en-US" altLang="ko-KR" sz="2400" b="1" spc="-10" dirty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spc="-10" dirty="0" err="1" smtClean="0">
                <a:latin typeface="HY헤드라인M" pitchFamily="18" charset="-127"/>
                <a:ea typeface="HY헤드라인M" pitchFamily="18" charset="-127"/>
              </a:rPr>
              <a:t>국악체험촌</a:t>
            </a:r>
            <a:r>
              <a:rPr lang="ko-KR" altLang="en-US" sz="2400" b="1" spc="-1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spc="-10" dirty="0" err="1" smtClean="0">
                <a:latin typeface="HY헤드라인M" pitchFamily="18" charset="-127"/>
                <a:ea typeface="HY헤드라인M" pitchFamily="18" charset="-127"/>
              </a:rPr>
              <a:t>우리소리관</a:t>
            </a:r>
            <a:endParaRPr lang="en-US" altLang="ko-KR" sz="2400" b="1" spc="-1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오디션을 거쳐 선발된 학생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(6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팀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과 난계국악단 협연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533400" indent="-533400">
              <a:lnSpc>
                <a:spcPct val="14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15610" y="1855071"/>
            <a:ext cx="8783637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/>
          <a:lstStyle>
            <a:lvl1pPr marL="533400" indent="-533400" eaLnBrk="0" hangingPunct="0">
              <a:tabLst>
                <a:tab pos="4953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1pPr>
            <a:lvl2pPr marL="742950" indent="-285750" eaLnBrk="0" hangingPunct="0">
              <a:tabLst>
                <a:tab pos="4953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2pPr>
            <a:lvl3pPr marL="1143000" indent="-228600" eaLnBrk="0" hangingPunct="0">
              <a:tabLst>
                <a:tab pos="4953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3pPr>
            <a:lvl4pPr marL="1600200" indent="-228600" eaLnBrk="0" hangingPunct="0">
              <a:tabLst>
                <a:tab pos="4953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4pPr>
            <a:lvl5pPr marL="2057400" indent="-228600" eaLnBrk="0" hangingPunct="0">
              <a:tabLst>
                <a:tab pos="4953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53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53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53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53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9pPr>
          </a:lstStyle>
          <a:p>
            <a:pPr eaLnBrk="1" hangingPunct="1">
              <a:lnSpc>
                <a:spcPct val="140000"/>
              </a:lnSpc>
              <a:buClr>
                <a:srgbClr val="FFFFFF"/>
              </a:buClr>
              <a:buSzPct val="60000"/>
              <a:buFont typeface="Wingdings" pitchFamily="2" charset="2"/>
              <a:buNone/>
            </a:pPr>
            <a:r>
              <a:rPr kumimoji="0"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4-4. </a:t>
            </a:r>
            <a:r>
              <a:rPr kumimoji="0"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난계국악단</a:t>
            </a:r>
            <a:r>
              <a:rPr kumimoji="0"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공연 일정</a:t>
            </a:r>
            <a:endParaRPr kumimoji="0" lang="en-US" altLang="ko-KR" sz="24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07842432"/>
              </p:ext>
            </p:extLst>
          </p:nvPr>
        </p:nvGraphicFramePr>
        <p:xfrm>
          <a:off x="287618" y="2575150"/>
          <a:ext cx="8496944" cy="4139998"/>
        </p:xfrm>
        <a:graphic>
          <a:graphicData uri="http://schemas.openxmlformats.org/drawingml/2006/table">
            <a:tbl>
              <a:tblPr firstRow="1" bandRow="1"/>
              <a:tblGrid>
                <a:gridCol w="1052719"/>
                <a:gridCol w="1981307"/>
                <a:gridCol w="1718502"/>
                <a:gridCol w="3744416"/>
              </a:tblGrid>
              <a:tr h="322179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400" b="0" kern="1200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유  형</a:t>
                      </a:r>
                      <a:endParaRPr lang="ko-KR" altLang="en-US" sz="1400" b="0" kern="1200" dirty="0">
                        <a:solidFill>
                          <a:schemeClr val="bg1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91438" marR="91438" marT="45725" marB="457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400" b="0" kern="120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공연일시</a:t>
                      </a:r>
                      <a:endParaRPr lang="ko-KR" altLang="en-US" sz="1400" b="0" kern="1200" dirty="0">
                        <a:solidFill>
                          <a:schemeClr val="bg1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91438" marR="91438" marT="45725" marB="457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400" b="0" kern="1200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장  소</a:t>
                      </a:r>
                      <a:endParaRPr lang="ko-KR" altLang="en-US" sz="1400" b="0" kern="1200" dirty="0">
                        <a:solidFill>
                          <a:schemeClr val="bg1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91438" marR="91438" marT="45725" marB="45725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400" b="0" kern="1200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비  고</a:t>
                      </a:r>
                      <a:endParaRPr lang="ko-KR" altLang="en-US" sz="1400" b="0" kern="1200" dirty="0">
                        <a:solidFill>
                          <a:schemeClr val="bg1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91438" marR="91438" marT="45725" marB="457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354179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kern="1200" dirty="0" err="1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특</a:t>
                      </a:r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   별</a:t>
                      </a:r>
                      <a:endParaRPr lang="en-US" altLang="ko-KR" sz="1400" b="0" kern="120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smtClean="0">
                          <a:latin typeface="HY헤드라인M" pitchFamily="18" charset="-127"/>
                          <a:ea typeface="HY헤드라인M" pitchFamily="18" charset="-127"/>
                        </a:rPr>
                        <a:t>11. </a:t>
                      </a:r>
                      <a:r>
                        <a:rPr lang="en-US" altLang="ko-KR" sz="1400" b="0" baseline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en-US" altLang="ko-KR" sz="1400" b="0" smtClean="0">
                          <a:latin typeface="HY헤드라인M" pitchFamily="18" charset="-127"/>
                          <a:ea typeface="HY헤드라인M" pitchFamily="18" charset="-127"/>
                        </a:rPr>
                        <a:t>1.(</a:t>
                      </a:r>
                      <a:r>
                        <a:rPr lang="ko-KR" altLang="en-US" sz="1400" b="0" smtClean="0">
                          <a:latin typeface="HY헤드라인M" pitchFamily="18" charset="-127"/>
                          <a:ea typeface="HY헤드라인M" pitchFamily="18" charset="-127"/>
                        </a:rPr>
                        <a:t>수</a:t>
                      </a:r>
                      <a:r>
                        <a:rPr lang="en-US" altLang="ko-KR" sz="1400" b="0" smtClean="0">
                          <a:latin typeface="HY헤드라인M" pitchFamily="18" charset="-127"/>
                          <a:ea typeface="HY헤드라인M" pitchFamily="18" charset="-127"/>
                        </a:rPr>
                        <a:t>) 11:30</a:t>
                      </a:r>
                      <a:endParaRPr lang="ko-KR" altLang="en-US" sz="14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i="0" u="none" strike="noStrike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영동체육관</a:t>
                      </a:r>
                      <a:endParaRPr lang="en-US" altLang="ko-KR" sz="14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i="0" u="none" strike="noStrike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충북도청 농업기술원 </a:t>
                      </a:r>
                      <a:r>
                        <a:rPr lang="en-US" altLang="ko-KR" sz="1400" b="0" i="0" u="none" strike="noStrike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4H </a:t>
                      </a:r>
                      <a:r>
                        <a:rPr lang="ko-KR" altLang="en-US" sz="1400" b="0" i="0" u="none" strike="noStrike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공연</a:t>
                      </a:r>
                      <a:endParaRPr lang="en-US" altLang="ko-KR" sz="14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3944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11.  2.(</a:t>
                      </a:r>
                      <a:r>
                        <a:rPr lang="ko-KR" altLang="en-US" sz="14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목</a:t>
                      </a:r>
                      <a:r>
                        <a:rPr lang="en-US" altLang="ko-KR" sz="14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15:30</a:t>
                      </a:r>
                      <a:endParaRPr lang="ko-KR" altLang="en-US" sz="14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i="0" u="none" strike="noStrike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국악체험촌</a:t>
                      </a:r>
                      <a:endParaRPr lang="en-US" altLang="ko-KR" sz="14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i="0" u="none" strike="noStrike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와인트레인 특별공연</a:t>
                      </a:r>
                      <a:endParaRPr lang="en-US" altLang="ko-KR" sz="14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394464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0" kern="120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11. </a:t>
                      </a:r>
                      <a:r>
                        <a:rPr lang="en-US" altLang="ko-KR" sz="1400" b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en-US" altLang="ko-KR" sz="14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7.(</a:t>
                      </a:r>
                      <a:r>
                        <a:rPr lang="ko-KR" altLang="en-US" sz="14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화</a:t>
                      </a:r>
                      <a:r>
                        <a:rPr lang="en-US" altLang="ko-KR" sz="14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10:30</a:t>
                      </a:r>
                      <a:endParaRPr lang="ko-KR" altLang="en-US" sz="14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i="0" u="none" strike="noStrike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난계국악당</a:t>
                      </a:r>
                      <a:endParaRPr lang="en-US" altLang="ko-KR" sz="14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i="0" u="none" strike="noStrike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2017 </a:t>
                      </a:r>
                      <a:r>
                        <a:rPr lang="ko-KR" altLang="en-US" sz="1400" b="0" i="0" u="none" strike="noStrike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기로연 공연</a:t>
                      </a:r>
                      <a:endParaRPr lang="en-US" altLang="ko-KR" sz="14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354179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0" kern="120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smtClean="0">
                          <a:latin typeface="HY헤드라인M" pitchFamily="18" charset="-127"/>
                          <a:ea typeface="HY헤드라인M" pitchFamily="18" charset="-127"/>
                        </a:rPr>
                        <a:t>11.  9.(</a:t>
                      </a:r>
                      <a:r>
                        <a:rPr lang="ko-KR" altLang="en-US" sz="1400" b="0" smtClean="0">
                          <a:latin typeface="HY헤드라인M" pitchFamily="18" charset="-127"/>
                          <a:ea typeface="HY헤드라인M" pitchFamily="18" charset="-127"/>
                        </a:rPr>
                        <a:t>목</a:t>
                      </a:r>
                      <a:r>
                        <a:rPr lang="en-US" altLang="ko-KR" sz="1400" b="0" smtClean="0">
                          <a:latin typeface="HY헤드라인M" pitchFamily="18" charset="-127"/>
                          <a:ea typeface="HY헤드라인M" pitchFamily="18" charset="-127"/>
                        </a:rPr>
                        <a:t>) 15:00</a:t>
                      </a:r>
                      <a:endParaRPr lang="ko-KR" altLang="en-US" sz="14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i="0" u="none" strike="noStrike" dirty="0" err="1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국악체험촌</a:t>
                      </a:r>
                      <a:endParaRPr lang="en-US" altLang="ko-KR" sz="14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i="0" u="none" strike="noStrike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임천남동구 방문 특별공연</a:t>
                      </a:r>
                      <a:endParaRPr lang="en-US" altLang="ko-KR" sz="14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3541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kern="120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기  획</a:t>
                      </a:r>
                      <a:endParaRPr lang="en-US" altLang="ko-KR" sz="1400" b="0" kern="120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kern="120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11. 23.(</a:t>
                      </a:r>
                      <a:r>
                        <a:rPr lang="ko-KR" altLang="en-US" sz="1400" b="0" kern="120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목</a:t>
                      </a:r>
                      <a:r>
                        <a:rPr lang="en-US" altLang="ko-KR" sz="1400" b="0" kern="120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) 19:00</a:t>
                      </a:r>
                      <a:endParaRPr lang="ko-KR" altLang="en-US" sz="1400" b="0" kern="120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0" i="0" u="none" strike="noStrike" kern="1200" dirty="0" err="1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국악체험촌</a:t>
                      </a:r>
                      <a:endParaRPr lang="ko-KR" altLang="en-US" sz="1400" b="0" i="0" u="none" strike="noStrike" kern="1200" dirty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0" i="0" u="none" strike="noStrike" kern="120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제</a:t>
                      </a:r>
                      <a:r>
                        <a:rPr lang="en-US" altLang="ko-KR" sz="1400" b="0" i="0" u="none" strike="noStrike" kern="120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2</a:t>
                      </a:r>
                      <a:r>
                        <a:rPr lang="ko-KR" altLang="en-US" sz="1400" b="0" i="0" u="none" strike="noStrike" kern="120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회 청어람 공연</a:t>
                      </a:r>
                      <a:endParaRPr lang="ko-KR" altLang="en-US" sz="1400" b="0" i="0" u="none" strike="noStrike" kern="120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354179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kern="120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초   청</a:t>
                      </a:r>
                      <a:endParaRPr lang="en-US" altLang="ko-KR" sz="1400" b="0" kern="120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smtClean="0">
                          <a:latin typeface="HY헤드라인M" pitchFamily="18" charset="-127"/>
                          <a:ea typeface="HY헤드라인M" pitchFamily="18" charset="-127"/>
                        </a:rPr>
                        <a:t>11.  2.(</a:t>
                      </a:r>
                      <a:r>
                        <a:rPr lang="ko-KR" altLang="en-US" sz="1400" b="0" smtClean="0">
                          <a:latin typeface="HY헤드라인M" pitchFamily="18" charset="-127"/>
                          <a:ea typeface="HY헤드라인M" pitchFamily="18" charset="-127"/>
                        </a:rPr>
                        <a:t>목</a:t>
                      </a:r>
                      <a:r>
                        <a:rPr lang="en-US" altLang="ko-KR" sz="1400" b="0" smtClean="0">
                          <a:latin typeface="HY헤드라인M" pitchFamily="18" charset="-127"/>
                          <a:ea typeface="HY헤드라인M" pitchFamily="18" charset="-127"/>
                        </a:rPr>
                        <a:t>) 13:30</a:t>
                      </a:r>
                      <a:endParaRPr lang="ko-KR" altLang="en-US" sz="14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i="0" u="none" strike="noStrike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노근리 평화공원</a:t>
                      </a:r>
                      <a:endParaRPr lang="en-US" altLang="ko-KR" sz="14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i="0" u="none" strike="noStrike" dirty="0" err="1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노근리평화공원</a:t>
                      </a:r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초청공연</a:t>
                      </a:r>
                      <a:endParaRPr lang="en-US" altLang="ko-KR" sz="14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354179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kern="120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smtClean="0">
                          <a:latin typeface="HY헤드라인M" pitchFamily="18" charset="-127"/>
                          <a:ea typeface="HY헤드라인M" pitchFamily="18" charset="-127"/>
                        </a:rPr>
                        <a:t>11. 10.(</a:t>
                      </a:r>
                      <a:r>
                        <a:rPr lang="ko-KR" altLang="en-US" sz="1400" b="0" smtClean="0">
                          <a:latin typeface="HY헤드라인M" pitchFamily="18" charset="-127"/>
                          <a:ea typeface="HY헤드라인M" pitchFamily="18" charset="-127"/>
                        </a:rPr>
                        <a:t>금</a:t>
                      </a:r>
                      <a:r>
                        <a:rPr lang="en-US" altLang="ko-KR" sz="1400" b="0" smtClean="0">
                          <a:latin typeface="HY헤드라인M" pitchFamily="18" charset="-127"/>
                          <a:ea typeface="HY헤드라인M" pitchFamily="18" charset="-127"/>
                        </a:rPr>
                        <a:t>) 19:00</a:t>
                      </a:r>
                      <a:endParaRPr lang="ko-KR" altLang="en-US" sz="1400" b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i="0" u="none" strike="noStrike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충남대병원</a:t>
                      </a:r>
                      <a:endParaRPr lang="en-US" altLang="ko-KR" sz="1400" b="0" i="0" u="none" strike="noStrike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i="0" u="none" strike="noStrike" dirty="0" err="1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충남대병원</a:t>
                      </a:r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초청공연</a:t>
                      </a:r>
                      <a:endParaRPr lang="en-US" altLang="ko-KR" sz="14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314499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kern="120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토   요</a:t>
                      </a:r>
                      <a:endParaRPr lang="en-US" altLang="ko-KR" sz="1400" b="0" kern="120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kern="120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상   설</a:t>
                      </a:r>
                      <a:endParaRPr lang="en-US" altLang="ko-KR" sz="1400" b="0" kern="120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smtClean="0">
                          <a:latin typeface="HY헤드라인M" pitchFamily="18" charset="-127"/>
                          <a:ea typeface="HY헤드라인M" pitchFamily="18" charset="-127"/>
                        </a:rPr>
                        <a:t>11.   4.(</a:t>
                      </a:r>
                      <a:r>
                        <a:rPr lang="ko-KR" altLang="en-US" sz="14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</a:t>
                      </a:r>
                      <a:r>
                        <a:rPr lang="en-US" altLang="ko-KR" sz="14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15:00</a:t>
                      </a:r>
                      <a:endParaRPr lang="ko-KR" altLang="en-US" sz="14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kern="1200" dirty="0" err="1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국악체험촌</a:t>
                      </a:r>
                      <a:endParaRPr lang="en-US" altLang="ko-KR" sz="1400" b="0" kern="120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퓨전공연</a:t>
                      </a:r>
                      <a:endParaRPr lang="en-US" altLang="ko-KR" sz="14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314499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smtClean="0">
                          <a:latin typeface="HY헤드라인M" pitchFamily="18" charset="-127"/>
                          <a:ea typeface="HY헤드라인M" pitchFamily="18" charset="-127"/>
                        </a:rPr>
                        <a:t>11. 11.(</a:t>
                      </a:r>
                      <a:r>
                        <a:rPr lang="ko-KR" altLang="en-US" sz="14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</a:t>
                      </a:r>
                      <a:r>
                        <a:rPr lang="en-US" altLang="ko-KR" sz="14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15:00</a:t>
                      </a:r>
                      <a:endParaRPr lang="ko-KR" altLang="en-US" sz="14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전통공연</a:t>
                      </a:r>
                      <a:endParaRPr lang="en-US" altLang="ko-KR" sz="14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31449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smtClean="0">
                          <a:latin typeface="HY헤드라인M" pitchFamily="18" charset="-127"/>
                          <a:ea typeface="HY헤드라인M" pitchFamily="18" charset="-127"/>
                        </a:rPr>
                        <a:t>11. 18.(</a:t>
                      </a:r>
                      <a:r>
                        <a:rPr lang="ko-KR" altLang="en-US" sz="14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</a:t>
                      </a:r>
                      <a:r>
                        <a:rPr lang="en-US" altLang="ko-KR" sz="14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15:00</a:t>
                      </a:r>
                      <a:endParaRPr lang="ko-KR" altLang="en-US" sz="14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퓨전공연</a:t>
                      </a:r>
                      <a:endParaRPr lang="en-US" altLang="ko-KR" sz="14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314499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0" kern="120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smtClean="0">
                          <a:latin typeface="HY헤드라인M" pitchFamily="18" charset="-127"/>
                          <a:ea typeface="HY헤드라인M" pitchFamily="18" charset="-127"/>
                        </a:rPr>
                        <a:t>11. 25.(</a:t>
                      </a:r>
                      <a:r>
                        <a:rPr lang="ko-KR" altLang="en-US" sz="1400" b="0" smtClean="0">
                          <a:latin typeface="HY헤드라인M" pitchFamily="18" charset="-127"/>
                          <a:ea typeface="HY헤드라인M" pitchFamily="18" charset="-127"/>
                        </a:rPr>
                        <a:t>토</a:t>
                      </a:r>
                      <a:r>
                        <a:rPr lang="en-US" altLang="ko-KR" sz="1400" b="0" smtClean="0">
                          <a:latin typeface="HY헤드라인M" pitchFamily="18" charset="-127"/>
                          <a:ea typeface="HY헤드라인M" pitchFamily="18" charset="-127"/>
                        </a:rPr>
                        <a:t>) 15:00</a:t>
                      </a:r>
                      <a:endParaRPr lang="ko-KR" altLang="en-US" sz="14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0" kern="120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전통공연</a:t>
                      </a:r>
                      <a:endParaRPr lang="en-US" altLang="ko-KR" sz="14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40918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1406" y="3187501"/>
            <a:ext cx="8856663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eaLnBrk="0" hangingPunct="0">
              <a:lnSpc>
                <a:spcPts val="4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</a:t>
            </a:r>
          </a:p>
          <a:p>
            <a:pPr marL="914400" lvl="1" indent="-457200" eaLnBrk="0" hangingPunct="0">
              <a:lnSpc>
                <a:spcPts val="4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B036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   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42844" y="521493"/>
            <a:ext cx="8964612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14350" indent="-457200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</a:t>
            </a: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공무원 </a:t>
            </a:r>
            <a:r>
              <a:rPr lang="ko-KR" altLang="en-US" sz="2800" b="1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팀별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전입실적  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보고</a:t>
            </a: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endParaRPr lang="ko-KR" altLang="en-US" sz="2550" b="1" kern="0" spc="-1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현재 전입실적</a:t>
            </a:r>
            <a:r>
              <a:rPr lang="en-US" altLang="ko-KR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en-US" altLang="ko-KR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2017.10.26. </a:t>
            </a:r>
            <a:r>
              <a:rPr lang="ko-KR" altLang="en-US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기준</a:t>
            </a:r>
            <a:r>
              <a:rPr lang="en-US" altLang="ko-KR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000" kern="0" spc="-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                                                                                                      </a:t>
            </a:r>
            <a:r>
              <a:rPr lang="en-US" altLang="ko-KR" sz="1400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                          </a:t>
            </a: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단위 </a:t>
            </a: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 </a:t>
            </a:r>
            <a:r>
              <a:rPr lang="ko-KR" altLang="en-US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000" kern="0" spc="-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000" kern="0" spc="-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kern="0" dirty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28172820"/>
              </p:ext>
            </p:extLst>
          </p:nvPr>
        </p:nvGraphicFramePr>
        <p:xfrm>
          <a:off x="719033" y="2033661"/>
          <a:ext cx="8064896" cy="2068370"/>
        </p:xfrm>
        <a:graphic>
          <a:graphicData uri="http://schemas.openxmlformats.org/drawingml/2006/table">
            <a:tbl>
              <a:tblPr firstRow="1" bandRow="1"/>
              <a:tblGrid>
                <a:gridCol w="1758556"/>
                <a:gridCol w="1595920"/>
                <a:gridCol w="1595920"/>
                <a:gridCol w="1676868"/>
                <a:gridCol w="1437632"/>
              </a:tblGrid>
              <a:tr h="433295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팀명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err="1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팀원수</a:t>
                      </a:r>
                      <a:endParaRPr lang="ko-KR" altLang="en-US" sz="1800" dirty="0">
                        <a:solidFill>
                          <a:schemeClr val="bg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전입인원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추진율</a:t>
                      </a:r>
                      <a:r>
                        <a:rPr lang="en-US" altLang="ko-KR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(%)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545025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계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>
                          <a:latin typeface="HY헤드라인M" pitchFamily="18" charset="-127"/>
                          <a:ea typeface="HY헤드라인M" pitchFamily="18" charset="-127"/>
                        </a:rPr>
                        <a:t>13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22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170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450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mtClean="0">
                          <a:latin typeface="HY헤드라인M" pitchFamily="18" charset="-127"/>
                          <a:ea typeface="HY헤드라인M" pitchFamily="18" charset="-127"/>
                        </a:rPr>
                        <a:t>국악진흥팀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>
                          <a:latin typeface="HY헤드라인M" pitchFamily="18" charset="-127"/>
                          <a:ea typeface="HY헤드라인M" pitchFamily="18" charset="-127"/>
                        </a:rPr>
                        <a:t>5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12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240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450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mtClean="0">
                          <a:latin typeface="HY헤드라인M" pitchFamily="18" charset="-127"/>
                          <a:ea typeface="HY헤드라인M" pitchFamily="18" charset="-127"/>
                        </a:rPr>
                        <a:t>시설운영팀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mtClean="0">
                          <a:latin typeface="HY헤드라인M" pitchFamily="18" charset="-127"/>
                          <a:ea typeface="HY헤드라인M" pitchFamily="18" charset="-127"/>
                        </a:rPr>
                        <a:t>8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125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42844" y="4193901"/>
            <a:ext cx="8964612" cy="2664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kern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향후 추진대책</a:t>
            </a:r>
            <a:endParaRPr lang="en-US" altLang="ko-KR" sz="2400" kern="0" smtClean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lvl="1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ker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en-US" altLang="ko-KR" sz="2400" kern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- </a:t>
            </a:r>
            <a:r>
              <a:rPr lang="ko-KR" altLang="en-US" sz="2400" kern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전입대상자 발굴 지속 독려</a:t>
            </a:r>
            <a:endParaRPr lang="en-US" altLang="ko-KR" sz="2400" kern="0" smtClean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lvl="1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ker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en-US" altLang="ko-KR" sz="2400" kern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- </a:t>
            </a:r>
            <a:r>
              <a:rPr lang="ko-KR" altLang="en-US" sz="2400" kern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기 발굴 전입대상자 신속 전입 추진</a:t>
            </a:r>
            <a:endParaRPr lang="en-US" altLang="ko-KR" sz="2400" kern="0" dirty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kern="0" dirty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</a:t>
            </a:r>
            <a:r>
              <a:rPr lang="ko-KR" altLang="en-US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endParaRPr lang="en-US" altLang="ko-KR" sz="2400" kern="0" dirty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08934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조화">
  <a:themeElements>
    <a:clrScheme name="2_조화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조화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lnDef>
  </a:objectDefaults>
  <a:extraClrSchemeLst>
    <a:extraClrScheme>
      <a:clrScheme name="2_조화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조화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조화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75036</TotalTime>
  <Words>294</Words>
  <Application>Microsoft Office PowerPoint</Application>
  <PresentationFormat>화면 슬라이드 쇼(4:3)</PresentationFormat>
  <Paragraphs>88</Paragraphs>
  <Slides>4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2_조화</vt:lpstr>
      <vt:lpstr>슬라이드 1</vt:lpstr>
      <vt:lpstr>슬라이드 2</vt:lpstr>
      <vt:lpstr>슬라이드 3</vt:lpstr>
      <vt:lpstr>슬라이드 4</vt:lpstr>
    </vt:vector>
  </TitlesOfParts>
  <Company>영동 공돌이 공순이 회사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11616</cp:revision>
  <cp:lastPrinted>2017-06-29T02:13:21Z</cp:lastPrinted>
  <dcterms:modified xsi:type="dcterms:W3CDTF">2017-10-26T00:11:53Z</dcterms:modified>
</cp:coreProperties>
</file>