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294" r:id="rId2"/>
    <p:sldId id="302" r:id="rId3"/>
    <p:sldId id="301" r:id="rId4"/>
    <p:sldId id="285" r:id="rId5"/>
    <p:sldId id="300" r:id="rId6"/>
    <p:sldId id="299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33"/>
    <a:srgbClr val="05AB0D"/>
    <a:srgbClr val="3366FF"/>
    <a:srgbClr val="1E4DE2"/>
    <a:srgbClr val="E9EDF4"/>
    <a:srgbClr val="D0D8E8"/>
    <a:srgbClr val="0066FF"/>
    <a:srgbClr val="3399FF"/>
    <a:srgbClr val="0CF81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68" autoAdjust="0"/>
  </p:normalViewPr>
  <p:slideViewPr>
    <p:cSldViewPr>
      <p:cViewPr>
        <p:scale>
          <a:sx n="70" d="100"/>
          <a:sy n="70" d="100"/>
        </p:scale>
        <p:origin x="-2082" y="-56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4038A7-0C8F-4770-A9EF-08E9129DF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234060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B7ABE-D8A7-4E0D-A9DC-40D785D095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918745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B7ABE-D8A7-4E0D-A9DC-40D785D095A9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985740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C0F5-01A0-430A-959F-8B78BE1161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21-358F-40F1-B353-DF3759590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BA03-3AE5-431B-8EBC-1329B921D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E2A6-0BAE-4D33-9082-2A77B4457F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8A84-F992-4671-A229-ED193CE1D6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B60A-A1F0-465D-9039-4CF6DAFE77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D5B1-B11B-4DDE-8366-BB670B4A23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D052-7066-41E4-832A-B971CF5EA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C67B-4EAF-4F28-905D-428C09D07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7DC-BBF2-41EE-AE3F-6EDB9DF04D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E7EA-9B98-4CFC-92E4-AAAEB3FE85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7B68AC6-AA22-462B-B812-3A456FBBE1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5496" y="67782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64823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395" y="548680"/>
            <a:ext cx="871309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추풍령가요제 예심 신청 및 접수</a:t>
            </a:r>
            <a:endParaRPr lang="ko-KR" altLang="en-US" sz="2550" b="1" kern="0" spc="-2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8.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0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예심 </a:t>
            </a:r>
            <a:r>
              <a:rPr lang="en-US" altLang="ko-KR" sz="20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0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0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0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0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</a:t>
            </a:r>
            <a:endParaRPr lang="en-US" altLang="ko-KR" sz="2400" b="1" kern="0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방문접수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이메일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팩스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참가대상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전국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1965.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01. 01. ~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2003.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12. 31.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출생자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254" y="3861048"/>
            <a:ext cx="885825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축제추진위원회 회의 개최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24.(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영동포도축제 세부계획 보고 등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49759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79512" y="836712"/>
          <a:ext cx="8856984" cy="5745480"/>
        </p:xfrm>
        <a:graphic>
          <a:graphicData uri="http://schemas.openxmlformats.org/drawingml/2006/table">
            <a:tbl>
              <a:tblPr firstRow="1" bandRow="1"/>
              <a:tblGrid>
                <a:gridCol w="1908941"/>
                <a:gridCol w="1187113"/>
                <a:gridCol w="3528570"/>
                <a:gridCol w="1512244"/>
                <a:gridCol w="720116"/>
              </a:tblGrid>
              <a:tr h="2979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생태자연도 등급 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조정 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인허가 협의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하천점용허가 신청 등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천태산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은행나무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관광자원화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접근로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(L=1.5km),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공원화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(A=4,500㎡)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편의시설 설치 등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2020. 6.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디자인 및 실시설계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둘레길 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2.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둘레길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L=3.8km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기반시설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편의시설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1,900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17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일원 관광개발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계획 수립 용역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5.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2019. 9.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개발여건분석 및 관광개발 기본구상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56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개발여건분석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금강 둘레길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사업 타당성조사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용역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2019. 9.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영국사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봉황대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사업 타당성조사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기초자료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경제적 분석 등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기초자료 및 사업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타당성 분석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봉곡교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야간경관 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7.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기본구상 및 경관조명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봉곡교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둘레길 일원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설계용역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전기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착수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양산팔경 금강둘레길 관광안내표지판 신설 및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10EA,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영동역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관광안내지도 보수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81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옥계폭포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고당사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일원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음수대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및 주차장 보수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6.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음수대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 및 주차장 보수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52504" y="908720"/>
            <a:ext cx="8891496" cy="21729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2019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역량강화 워크숍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2.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7.4.(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전북 전주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군산 일원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단원 및 비상근단원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성폭력예방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이미지메이킹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레포츠 체험  등</a:t>
            </a:r>
            <a:endParaRPr lang="ko-KR" altLang="en-US" sz="2400" dirty="0" smtClean="0"/>
          </a:p>
          <a:p>
            <a:r>
              <a:rPr lang="en-US" altLang="ko-KR" sz="2400" dirty="0" smtClean="0">
                <a:solidFill>
                  <a:srgbClr val="339933"/>
                </a:solidFill>
              </a:rPr>
              <a:t>       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특강 및 만찬 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(7.2.(</a:t>
            </a:r>
            <a:r>
              <a:rPr lang="ko-KR" altLang="en-US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339933"/>
                </a:solidFill>
                <a:latin typeface="HY헤드라인M" pitchFamily="18" charset="-127"/>
                <a:ea typeface="HY헤드라인M" pitchFamily="18" charset="-127"/>
              </a:rPr>
              <a:t>)  18:00)</a:t>
            </a:r>
            <a:endParaRPr lang="ko-KR" altLang="en-US" sz="2400" b="1" dirty="0" smtClean="0">
              <a:solidFill>
                <a:srgbClr val="339933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2504" y="3713661"/>
            <a:ext cx="9144032" cy="18035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국악공연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옥천군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27.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16:00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옥천문화예술회관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46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난계국악단원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 포도복숭아 축제 공연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타악공연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688" y="188640"/>
            <a:ext cx="8858312" cy="6955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공연일정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395536" y="971490"/>
          <a:ext cx="8352928" cy="4795309"/>
        </p:xfrm>
        <a:graphic>
          <a:graphicData uri="http://schemas.openxmlformats.org/drawingml/2006/table">
            <a:tbl>
              <a:tblPr firstRow="1" bandRow="1"/>
              <a:tblGrid>
                <a:gridCol w="1185719"/>
                <a:gridCol w="2419811"/>
                <a:gridCol w="1928826"/>
                <a:gridCol w="2818572"/>
              </a:tblGrid>
              <a:tr h="59898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84826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  요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6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482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13.(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982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20.(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145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27.(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특별팀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8482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  타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군청 대회의실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군수님 취임 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주년 기념행사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1452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복합문화예술회관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양수발전소 유치기념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성과 보고대회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61452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민주지산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자연휴양림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민주지산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숲속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음악회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0254" y="-171400"/>
            <a:ext cx="885825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충북종단 대장정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환영식</a:t>
            </a:r>
            <a:endParaRPr lang="ko-KR" altLang="en-US" sz="255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7.22.(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 광장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220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환영식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후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도보 이동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도체육회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영동군체육회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algn="dist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09900"/>
                </a:solidFill>
              </a:rPr>
              <a:t> 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</a:rPr>
              <a:t>※</a:t>
            </a:r>
            <a:r>
              <a:rPr lang="en-US" altLang="ko-KR" sz="2400" dirty="0" smtClean="0">
                <a:solidFill>
                  <a:srgbClr val="009900"/>
                </a:solidFill>
              </a:rPr>
              <a:t>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254" y="3140968"/>
            <a:ext cx="88582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 및 대회출전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48484" y="3933056"/>
          <a:ext cx="8643996" cy="1385424"/>
        </p:xfrm>
        <a:graphic>
          <a:graphicData uri="http://schemas.openxmlformats.org/drawingml/2006/table">
            <a:tbl>
              <a:tblPr firstRow="1" bandRow="1"/>
              <a:tblGrid>
                <a:gridCol w="2928958"/>
                <a:gridCol w="1500198"/>
                <a:gridCol w="1643074"/>
                <a:gridCol w="857256"/>
                <a:gridCol w="1714510"/>
              </a:tblGrid>
              <a:tr h="36792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4846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김천전국실업육상대회 참가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7.3.(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7.5.(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김천종합운동장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육상경기부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34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전국실업대항배드민턴선수권대회 참가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7.4.(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7.11.(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화순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이용대체육관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배드민턴경기부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345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대한민국줄넘기협회 하계 강사 워크숍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7.13.(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~ 7.14.(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5445224"/>
            <a:ext cx="896461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추풍령가요제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78537</TotalTime>
  <Words>758</Words>
  <Application>Microsoft Office PowerPoint</Application>
  <PresentationFormat>화면 슬라이드 쇼(4:3)</PresentationFormat>
  <Paragraphs>187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owner</cp:lastModifiedBy>
  <cp:revision>12183</cp:revision>
  <cp:lastPrinted>2019-02-27T07:31:46Z</cp:lastPrinted>
  <dcterms:modified xsi:type="dcterms:W3CDTF">2019-06-26T06:42:49Z</dcterms:modified>
</cp:coreProperties>
</file>