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8" r:id="rId1"/>
  </p:sldMasterIdLst>
  <p:notesMasterIdLst>
    <p:notesMasterId r:id="rId10"/>
  </p:notesMasterIdLst>
  <p:handoutMasterIdLst>
    <p:handoutMasterId r:id="rId11"/>
  </p:handoutMasterIdLst>
  <p:sldIdLst>
    <p:sldId id="6014" r:id="rId2"/>
    <p:sldId id="6015" r:id="rId3"/>
    <p:sldId id="6016" r:id="rId4"/>
    <p:sldId id="6012" r:id="rId5"/>
    <p:sldId id="6017" r:id="rId6"/>
    <p:sldId id="6018" r:id="rId7"/>
    <p:sldId id="6019" r:id="rId8"/>
    <p:sldId id="6020" r:id="rId9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CF817"/>
    <a:srgbClr val="05AB0D"/>
    <a:srgbClr val="00B036"/>
    <a:srgbClr val="06BA82"/>
    <a:srgbClr val="862E1C"/>
    <a:srgbClr val="8D4815"/>
    <a:srgbClr val="E7995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8" autoAdjust="0"/>
    <p:restoredTop sz="99633" autoAdjust="0"/>
  </p:normalViewPr>
  <p:slideViewPr>
    <p:cSldViewPr>
      <p:cViewPr>
        <p:scale>
          <a:sx n="90" d="100"/>
          <a:sy n="90" d="100"/>
        </p:scale>
        <p:origin x="-1590" y="-138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DA69CC8C-9595-4EAC-B0A1-AE5002A163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744973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90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21225"/>
            <a:ext cx="499427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39EB8D85-0F15-467A-A54C-B10A86EADFE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123711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E59FB-1CD9-4643-8AD0-07939418C9D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9E097-1268-4034-B91E-250BC6848F6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209800" cy="5821362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2400" y="274638"/>
            <a:ext cx="6477000" cy="58213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3F5CA-A921-41A9-9401-3E24420FA40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88794-7EED-40D6-B394-5B052F28264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69E8A-1B88-4DD8-A6DA-3442C9DB750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D422E-9768-45CE-BB4F-F3FBAB59445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0ED49-6179-427E-A80E-EC4D14A74BD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AF301-14F1-4B8C-B1B4-7AA95CF249A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A362B-0010-47D9-8688-B283B02243D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B6AA6-027C-451B-8DB1-32B6874EF52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E028F-C7A4-402B-A1A7-EDC55513E3A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  둘째 수준</a:t>
            </a:r>
          </a:p>
          <a:p>
            <a:pPr lvl="2"/>
            <a:r>
              <a:rPr lang="ko-KR" altLang="en-US" smtClean="0"/>
              <a:t> </a:t>
            </a:r>
            <a:r>
              <a:rPr lang="en-US" altLang="ko-KR" smtClean="0"/>
              <a:t>-  </a:t>
            </a:r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960038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6003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600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defRPr/>
            </a:pPr>
            <a:fld id="{0E85847D-9CB2-4308-9DCB-2016466705B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90926" r:id="rId1"/>
    <p:sldLayoutId id="2147590927" r:id="rId2"/>
    <p:sldLayoutId id="2147590928" r:id="rId3"/>
    <p:sldLayoutId id="2147590929" r:id="rId4"/>
    <p:sldLayoutId id="2147590930" r:id="rId5"/>
    <p:sldLayoutId id="2147590931" r:id="rId6"/>
    <p:sldLayoutId id="2147590932" r:id="rId7"/>
    <p:sldLayoutId id="2147590933" r:id="rId8"/>
    <p:sldLayoutId id="2147590934" r:id="rId9"/>
    <p:sldLayoutId id="2147590935" r:id="rId10"/>
    <p:sldLayoutId id="2147590936" r:id="rId11"/>
  </p:sldLayoutIdLst>
  <p:transition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q"/>
        <a:defRPr kumimoji="1" sz="24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•"/>
        <a:defRPr kumimoji="1" sz="20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0" y="0"/>
          <a:ext cx="3491880" cy="624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1880"/>
              </a:tblGrid>
              <a:tr h="5486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국악문화체육과</a:t>
                      </a:r>
                      <a:endParaRPr lang="ko-KR" altLang="en-US" sz="3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57" marB="45757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260648"/>
            <a:ext cx="5544616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1435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-1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문화예술행사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248484" y="1052736"/>
          <a:ext cx="8643996" cy="5344259"/>
        </p:xfrm>
        <a:graphic>
          <a:graphicData uri="http://schemas.openxmlformats.org/drawingml/2006/table">
            <a:tbl>
              <a:tblPr firstRow="1" bandRow="1"/>
              <a:tblGrid>
                <a:gridCol w="2214578"/>
                <a:gridCol w="1928826"/>
                <a:gridCol w="1785950"/>
                <a:gridCol w="1000132"/>
                <a:gridCol w="1714510"/>
              </a:tblGrid>
              <a:tr h="543659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3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행사명</a:t>
                      </a:r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일시</a:t>
                      </a:r>
                      <a:endParaRPr lang="ko-KR" altLang="en-US" sz="13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장소</a:t>
                      </a:r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참여인원</a:t>
                      </a:r>
                      <a:endParaRPr lang="en-US" altLang="ko-KR" sz="13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latinLnBrk="1"/>
                      <a:endParaRPr lang="en-US" altLang="ko-KR" sz="13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l" latinLnBrk="1"/>
                      <a:r>
                        <a:rPr lang="ko-KR" altLang="en-US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11</a:t>
                      </a:r>
                      <a:r>
                        <a:rPr lang="ko-KR" altLang="en-US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</a:t>
                      </a:r>
                      <a:r>
                        <a:rPr lang="ko-KR" altLang="en-US" sz="13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월류봉</a:t>
                      </a:r>
                      <a:r>
                        <a:rPr lang="ko-KR" altLang="en-US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 달빛향연 행사</a:t>
                      </a:r>
                      <a:endParaRPr lang="en-US" altLang="ko-KR" sz="13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l" latinLnBrk="1"/>
                      <a:endParaRPr lang="en-US" altLang="ko-KR" sz="13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10.05.(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금</a:t>
                      </a: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17:00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월류봉</a:t>
                      </a:r>
                      <a:r>
                        <a:rPr lang="ko-KR" altLang="en-US" sz="13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광장</a:t>
                      </a:r>
                      <a:endParaRPr lang="ko-KR" altLang="en-US" sz="13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500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군수님 하실 일 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: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인사말씀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latinLnBrk="1"/>
                      <a:endParaRPr lang="en-US" altLang="ko-KR" sz="13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l" latinLnBrk="1"/>
                      <a:r>
                        <a:rPr lang="ko-KR" altLang="en-US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30</a:t>
                      </a:r>
                      <a:r>
                        <a:rPr lang="ko-KR" altLang="en-US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</a:t>
                      </a:r>
                      <a:r>
                        <a:rPr lang="ko-KR" altLang="en-US" sz="13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삼도봉</a:t>
                      </a:r>
                      <a:r>
                        <a:rPr lang="ko-KR" altLang="en-US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 만남의 날 행사</a:t>
                      </a:r>
                      <a:endParaRPr lang="en-US" altLang="ko-KR" sz="13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l" latinLnBrk="1"/>
                      <a:endParaRPr lang="en-US" altLang="ko-KR" sz="13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10.10.(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수</a:t>
                      </a: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12:00</a:t>
                      </a:r>
                      <a:endParaRPr lang="ko-KR" altLang="en-US" sz="13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삼도봉</a:t>
                      </a:r>
                      <a:endParaRPr lang="en-US" altLang="ko-KR" sz="13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정상</a:t>
                      </a:r>
                      <a:endParaRPr lang="ko-KR" altLang="en-US" sz="13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500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부군수님 하실 일 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초헌관및건배제의</a:t>
                      </a:r>
                      <a:endParaRPr lang="en-US" altLang="ko-KR" sz="12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00399">
                <a:tc>
                  <a:txBody>
                    <a:bodyPr/>
                    <a:lstStyle/>
                    <a:p>
                      <a:pPr algn="l" latinLnBrk="1"/>
                      <a:endParaRPr lang="en-US" altLang="ko-KR" sz="13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l" latinLnBrk="1"/>
                      <a:r>
                        <a:rPr lang="ko-KR" altLang="en-US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11</a:t>
                      </a:r>
                      <a:r>
                        <a:rPr lang="ko-KR" altLang="en-US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문인화협회 </a:t>
                      </a:r>
                      <a:r>
                        <a:rPr lang="ko-KR" altLang="en-US" sz="13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회원전</a:t>
                      </a:r>
                      <a:endParaRPr lang="en-US" altLang="ko-KR" sz="13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l" latinLnBrk="1"/>
                      <a:endParaRPr lang="en-US" altLang="ko-KR" sz="13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10.11.(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목</a:t>
                      </a: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)~10.14(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일</a:t>
                      </a: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algn="ctr" latinLnBrk="1"/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 ※ 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개회 </a:t>
                      </a: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10.11(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목</a:t>
                      </a: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14:00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영동레인보우도서관</a:t>
                      </a:r>
                      <a:endParaRPr lang="ko-KR" altLang="en-US" sz="13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100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군수님 하실 일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: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인사말씀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00399">
                <a:tc>
                  <a:txBody>
                    <a:bodyPr/>
                    <a:lstStyle/>
                    <a:p>
                      <a:pPr algn="l" latinLnBrk="1"/>
                      <a:endParaRPr lang="en-US" altLang="ko-KR" sz="13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l" latinLnBrk="1"/>
                      <a:r>
                        <a:rPr lang="en-US" altLang="ko-KR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2018</a:t>
                      </a:r>
                      <a:r>
                        <a:rPr lang="ko-KR" altLang="en-US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년 서예연합회 </a:t>
                      </a:r>
                      <a:r>
                        <a:rPr lang="ko-KR" altLang="en-US" sz="13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회원전</a:t>
                      </a:r>
                      <a:endParaRPr lang="en-US" altLang="ko-KR" sz="13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l" latinLnBrk="1"/>
                      <a:endParaRPr lang="en-US" altLang="ko-KR" sz="13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10.11.(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목</a:t>
                      </a: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)~10.14(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일</a:t>
                      </a: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algn="ctr" latinLnBrk="1"/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 ※ 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개회 </a:t>
                      </a: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10.11(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목</a:t>
                      </a: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14:30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영동레인보우도서관</a:t>
                      </a:r>
                      <a:endParaRPr lang="ko-KR" altLang="en-US" sz="13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100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군수님 하실 일 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: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인사말씀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00399">
                <a:tc>
                  <a:txBody>
                    <a:bodyPr/>
                    <a:lstStyle/>
                    <a:p>
                      <a:pPr algn="l" latinLnBrk="1"/>
                      <a:endParaRPr lang="en-US" altLang="ko-KR" sz="13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l" latinLnBrk="1"/>
                      <a:r>
                        <a:rPr lang="ko-KR" altLang="en-US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22</a:t>
                      </a:r>
                      <a:r>
                        <a:rPr lang="ko-KR" altLang="en-US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</a:t>
                      </a:r>
                      <a:r>
                        <a:rPr lang="ko-KR" altLang="en-US" sz="13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금강수석회</a:t>
                      </a:r>
                      <a:r>
                        <a:rPr lang="ko-KR" altLang="en-US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3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회원전</a:t>
                      </a:r>
                      <a:endParaRPr lang="en-US" altLang="ko-KR" sz="13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l" latinLnBrk="1"/>
                      <a:endParaRPr lang="en-US" altLang="ko-KR" sz="13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10.11.(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목</a:t>
                      </a: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)~10.14(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일</a:t>
                      </a: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영동농협 대회의실</a:t>
                      </a:r>
                      <a:endParaRPr lang="ko-KR" altLang="en-US" sz="13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100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150200">
                <a:tc>
                  <a:txBody>
                    <a:bodyPr/>
                    <a:lstStyle/>
                    <a:p>
                      <a:pPr algn="l" latinLnBrk="1"/>
                      <a:endParaRPr lang="en-US" altLang="ko-KR" sz="13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l" latinLnBrk="1"/>
                      <a:r>
                        <a:rPr lang="ko-KR" altLang="en-US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51</a:t>
                      </a:r>
                      <a:r>
                        <a:rPr lang="ko-KR" altLang="en-US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</a:t>
                      </a:r>
                      <a:r>
                        <a:rPr lang="ko-KR" altLang="en-US" sz="13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전국남여</a:t>
                      </a:r>
                      <a:r>
                        <a:rPr lang="ko-KR" altLang="en-US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3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시조경창대회</a:t>
                      </a:r>
                      <a:endParaRPr lang="en-US" altLang="ko-KR" sz="13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l" latinLnBrk="1"/>
                      <a:endParaRPr lang="en-US" altLang="ko-KR" sz="13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10.13.(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11:30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노인복지관</a:t>
                      </a:r>
                      <a:endParaRPr lang="ko-KR" altLang="en-US" sz="13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100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군수님 하실 일 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: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인사말씀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150200">
                <a:tc>
                  <a:txBody>
                    <a:bodyPr/>
                    <a:lstStyle/>
                    <a:p>
                      <a:pPr algn="l" latinLnBrk="1"/>
                      <a:endParaRPr lang="en-US" altLang="ko-KR" sz="13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l" latinLnBrk="1"/>
                      <a:r>
                        <a:rPr lang="en-US" altLang="ko-KR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2018</a:t>
                      </a:r>
                      <a:r>
                        <a:rPr lang="ko-KR" altLang="en-US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년 </a:t>
                      </a:r>
                      <a:r>
                        <a:rPr lang="ko-KR" altLang="en-US" sz="13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기로연</a:t>
                      </a:r>
                      <a:r>
                        <a:rPr lang="ko-KR" altLang="en-US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재현</a:t>
                      </a:r>
                      <a:endParaRPr lang="en-US" altLang="ko-KR" sz="13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l" latinLnBrk="1"/>
                      <a:endParaRPr lang="en-US" altLang="ko-KR" sz="13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10.26.(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금</a:t>
                      </a: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10:30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난계국악당</a:t>
                      </a:r>
                      <a:endParaRPr lang="ko-KR" altLang="en-US" sz="13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350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군수님 하실 일 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: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인사말씀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,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기로연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시연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548680"/>
            <a:ext cx="903605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14350" indent="-45720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-2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51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</a:t>
            </a:r>
            <a:r>
              <a:rPr lang="ko-KR" altLang="en-US" sz="2800" b="1" kern="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영동난계국악축제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en-US" altLang="ko-KR" sz="280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514350" indent="-45720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endParaRPr lang="ko-KR" altLang="en-US" sz="15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10. 11.(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~ 10. 14.(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[4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일간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] / 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영동천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하상주차장 일원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주      최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영동군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영동군 축제추진위원회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주      관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재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영동축제관광재단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·(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사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난계기념사업회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      용 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-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조선시대 어가행렬 재현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개막 특집공연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난계국악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!! 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루키의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만남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열두개의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달 뮤지컬공연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-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전국 국악동요대회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종묘제례악 재현 및 일무시연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읍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면 풍물 경연대회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폐막 특집공연 등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0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50192" y="345835"/>
            <a:ext cx="8858312" cy="2219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4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8-3.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2018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찾아가는 국악공연 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200" b="1" spc="-10" dirty="0" smtClean="0">
                <a:latin typeface="HY헤드라인M" pitchFamily="18" charset="-127"/>
                <a:ea typeface="HY헤드라인M" pitchFamily="18" charset="-127"/>
              </a:rPr>
              <a:t>10. 19. (</a:t>
            </a:r>
            <a:r>
              <a:rPr lang="ko-KR" altLang="en-US" sz="2200" b="1" spc="-10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200" b="1" spc="-10" dirty="0" smtClean="0">
                <a:latin typeface="HY헤드라인M" pitchFamily="18" charset="-127"/>
                <a:ea typeface="HY헤드라인M" pitchFamily="18" charset="-127"/>
              </a:rPr>
              <a:t>) 18:30 / </a:t>
            </a:r>
            <a:r>
              <a:rPr lang="ko-KR" altLang="en-US" sz="2200" b="1" spc="-10" dirty="0" smtClean="0">
                <a:latin typeface="HY헤드라인M" pitchFamily="18" charset="-127"/>
                <a:ea typeface="HY헤드라인M" pitchFamily="18" charset="-127"/>
              </a:rPr>
              <a:t>보은 대추 축제 공연장</a:t>
            </a:r>
            <a:endParaRPr lang="en-US" altLang="ko-KR" sz="2200" b="1" spc="-1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200" b="1" dirty="0" err="1" smtClean="0">
                <a:latin typeface="HY헤드라인M" pitchFamily="18" charset="-127"/>
                <a:ea typeface="HY헤드라인M" pitchFamily="18" charset="-127"/>
              </a:rPr>
              <a:t>공연자</a:t>
            </a: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: 38</a:t>
            </a: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200" b="1" dirty="0" err="1" smtClean="0">
                <a:latin typeface="HY헤드라인M" pitchFamily="18" charset="-127"/>
                <a:ea typeface="HY헤드라인M" pitchFamily="18" charset="-127"/>
              </a:rPr>
              <a:t>난계국악단원</a:t>
            </a: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 및 협연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200" b="1" dirty="0" err="1" smtClean="0">
                <a:latin typeface="HY헤드라인M" pitchFamily="18" charset="-127"/>
                <a:ea typeface="HY헤드라인M" pitchFamily="18" charset="-127"/>
              </a:rPr>
              <a:t>객원자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내   용 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200" b="1" dirty="0" err="1" smtClean="0">
                <a:latin typeface="HY헤드라인M" pitchFamily="18" charset="-127"/>
                <a:ea typeface="HY헤드라인M" pitchFamily="18" charset="-127"/>
              </a:rPr>
              <a:t>천율</a:t>
            </a: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 등 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8</a:t>
            </a: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곡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(50</a:t>
            </a: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분 예정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5496" y="2780928"/>
            <a:ext cx="9215470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4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3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</a:t>
            </a:r>
            <a:r>
              <a:rPr lang="en-US" altLang="ko-KR" sz="23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-4. </a:t>
            </a:r>
            <a:r>
              <a:rPr lang="ko-KR" altLang="en-US" sz="23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3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3</a:t>
            </a:r>
            <a:r>
              <a:rPr lang="ko-KR" altLang="en-US" sz="23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영동군 </a:t>
            </a:r>
            <a:r>
              <a:rPr lang="ko-KR" altLang="en-US" sz="23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난계국악단</a:t>
            </a:r>
            <a:r>
              <a:rPr lang="ko-KR" altLang="en-US" sz="23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학생협연 청어람 오디션</a:t>
            </a:r>
            <a:r>
              <a:rPr lang="en-US" altLang="ko-KR" sz="23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3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신청 접수</a:t>
            </a:r>
            <a:endParaRPr lang="en-US" altLang="ko-KR" sz="23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접수기간 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: 10.01(</a:t>
            </a: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) ~ 10.05(</a:t>
            </a: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접 수 처 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국악문화체육과</a:t>
            </a:r>
            <a:endParaRPr lang="en-US" altLang="ko-KR" sz="22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접수방법 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방문 및 등기 접수</a:t>
            </a:r>
            <a:endParaRPr lang="en-US" altLang="ko-KR" sz="22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대      상 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고등학교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중학교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,  </a:t>
            </a: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대학교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대학원에 재학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휴학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중인 자</a:t>
            </a:r>
            <a:endParaRPr lang="en-US" altLang="ko-KR" sz="22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분      야 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: 5</a:t>
            </a:r>
            <a:r>
              <a:rPr lang="ko-KR" altLang="en-US" sz="2200" b="1" dirty="0" err="1" smtClean="0">
                <a:latin typeface="HY헤드라인M" pitchFamily="18" charset="-127"/>
                <a:ea typeface="HY헤드라인M" pitchFamily="18" charset="-127"/>
              </a:rPr>
              <a:t>개분야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기악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특수기악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성악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200" b="1" dirty="0" err="1" smtClean="0">
                <a:latin typeface="HY헤드라인M" pitchFamily="18" charset="-127"/>
                <a:ea typeface="HY헤드라인M" pitchFamily="18" charset="-127"/>
              </a:rPr>
              <a:t>타악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작곡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)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오 </a:t>
            </a:r>
            <a:r>
              <a:rPr lang="ko-KR" altLang="en-US" sz="2200" b="1" dirty="0" err="1" smtClean="0">
                <a:latin typeface="HY헤드라인M" pitchFamily="18" charset="-127"/>
                <a:ea typeface="HY헤드라인M" pitchFamily="18" charset="-127"/>
              </a:rPr>
              <a:t>디</a:t>
            </a: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200" b="1" dirty="0" err="1" smtClean="0">
                <a:latin typeface="HY헤드라인M" pitchFamily="18" charset="-127"/>
                <a:ea typeface="HY헤드라인M" pitchFamily="18" charset="-127"/>
              </a:rPr>
              <a:t>션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 : 10. 17.(</a:t>
            </a: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) 10:00</a:t>
            </a:r>
            <a:endParaRPr lang="ko-KR" altLang="en-US" sz="22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704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07504" y="332656"/>
            <a:ext cx="88582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>
              <a:lnSpc>
                <a:spcPct val="18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8-5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2018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충청북도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씨름왕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선발대회</a:t>
            </a:r>
            <a:endParaRPr lang="ko-KR" altLang="en-US" sz="255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8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10. 12.(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~13.(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영동천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특설 씨름경기장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200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 smtClean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lnSpc>
                <a:spcPct val="18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만   찬  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 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10.12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18:00 (</a:t>
            </a:r>
            <a:r>
              <a:rPr lang="ko-KR" altLang="en-US" sz="2400" b="1" kern="0" spc="-15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국악체험촌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2400" b="1" spc="-150" dirty="0" smtClean="0">
                <a:solidFill>
                  <a:srgbClr val="009900"/>
                </a:solidFill>
                <a:latin typeface="HY헤드라인M" pitchFamily="18" charset="-127"/>
              </a:rPr>
              <a:t>※</a:t>
            </a:r>
            <a:r>
              <a:rPr lang="en-US" altLang="ko-KR" sz="2400" spc="-150" dirty="0" smtClean="0">
                <a:solidFill>
                  <a:srgbClr val="009900"/>
                </a:solidFill>
              </a:rPr>
              <a:t> </a:t>
            </a:r>
            <a:r>
              <a:rPr lang="ko-KR" altLang="en-US" sz="2400" b="1" kern="0" spc="-15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군수님 하실 일 </a:t>
            </a:r>
            <a:r>
              <a:rPr lang="en-US" altLang="ko-KR" sz="2400" b="1" kern="0" spc="-15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spc="-150" dirty="0" err="1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건배사</a:t>
            </a:r>
            <a:endParaRPr lang="en-US" altLang="ko-KR" sz="2400" b="1" kern="0" spc="-15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lnSpc>
                <a:spcPct val="18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개회식  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 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10.13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13:00 </a:t>
            </a:r>
            <a:r>
              <a:rPr lang="en-US" altLang="ko-KR" sz="2400" b="1" spc="-150" dirty="0" smtClean="0">
                <a:solidFill>
                  <a:srgbClr val="009900"/>
                </a:solidFill>
                <a:latin typeface="HY헤드라인M" pitchFamily="18" charset="-127"/>
              </a:rPr>
              <a:t>※</a:t>
            </a:r>
            <a:r>
              <a:rPr lang="en-US" altLang="ko-KR" sz="2400" spc="-150" dirty="0" smtClean="0">
                <a:solidFill>
                  <a:srgbClr val="009900"/>
                </a:solidFill>
              </a:rPr>
              <a:t> </a:t>
            </a:r>
            <a:r>
              <a:rPr lang="ko-KR" altLang="en-US" sz="2400" b="1" kern="0" spc="-15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군수님 하실 일 </a:t>
            </a:r>
            <a:r>
              <a:rPr lang="en-US" altLang="ko-KR" sz="2400" b="1" kern="0" spc="-15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spc="-15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환영사</a:t>
            </a:r>
            <a:endParaRPr lang="en-US" altLang="ko-KR" sz="2400" b="1" kern="0" spc="-15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8246" y="3284984"/>
            <a:ext cx="8858250" cy="342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>
              <a:lnSpc>
                <a:spcPct val="18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8-6.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영동곶감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울트라마라톤대회</a:t>
            </a:r>
            <a:endParaRPr lang="ko-KR" altLang="en-US" sz="255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8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200" b="1" kern="0" spc="-150" dirty="0" smtClean="0">
                <a:latin typeface="HY헤드라인M" pitchFamily="18" charset="-127"/>
                <a:ea typeface="HY헤드라인M" pitchFamily="18" charset="-127"/>
              </a:rPr>
              <a:t>10. 13.(</a:t>
            </a:r>
            <a:r>
              <a:rPr lang="ko-KR" altLang="en-US" sz="2200" b="1" kern="0" spc="-150" dirty="0" smtClean="0"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200" b="1" kern="0" spc="-150" dirty="0" smtClean="0">
                <a:latin typeface="HY헤드라인M" pitchFamily="18" charset="-127"/>
                <a:ea typeface="HY헤드라인M" pitchFamily="18" charset="-127"/>
              </a:rPr>
              <a:t>) ~ 14.(</a:t>
            </a:r>
            <a:r>
              <a:rPr lang="ko-KR" altLang="en-US" sz="2200" b="1" kern="0" spc="-150" dirty="0" smtClean="0"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2200" b="1" kern="0" spc="-150" dirty="0" smtClean="0">
                <a:latin typeface="HY헤드라인M" pitchFamily="18" charset="-127"/>
                <a:ea typeface="HY헤드라인M" pitchFamily="18" charset="-127"/>
              </a:rPr>
              <a:t>)  </a:t>
            </a:r>
            <a:r>
              <a:rPr lang="en-US" altLang="ko-KR" sz="2200" b="1" spc="-150" dirty="0" smtClean="0">
                <a:latin typeface="HY헤드라인M" pitchFamily="18" charset="-127"/>
              </a:rPr>
              <a:t>※ </a:t>
            </a:r>
            <a:r>
              <a:rPr lang="ko-KR" altLang="en-US" sz="2200" b="1" kern="0" spc="-150" dirty="0" smtClean="0">
                <a:latin typeface="HY헤드라인M" pitchFamily="18" charset="-127"/>
                <a:ea typeface="HY헤드라인M" pitchFamily="18" charset="-127"/>
              </a:rPr>
              <a:t>개회식</a:t>
            </a:r>
            <a:r>
              <a:rPr lang="en-US" altLang="ko-KR" sz="2200" b="1" kern="0" spc="-150" dirty="0" smtClean="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200" b="1" kern="0" spc="-150" dirty="0" smtClean="0">
                <a:latin typeface="HY헤드라인M" pitchFamily="18" charset="-127"/>
                <a:ea typeface="HY헤드라인M" pitchFamily="18" charset="-127"/>
              </a:rPr>
              <a:t>10.13</a:t>
            </a:r>
            <a:r>
              <a:rPr lang="en-US" altLang="ko-KR" sz="2200" b="1" kern="0" spc="-150" dirty="0" smtClean="0">
                <a:latin typeface="HY헤드라인M" pitchFamily="18" charset="-127"/>
                <a:ea typeface="HY헤드라인M" pitchFamily="18" charset="-127"/>
              </a:rPr>
              <a:t>.(</a:t>
            </a:r>
            <a:r>
              <a:rPr lang="ko-KR" altLang="en-US" sz="2200" b="1" kern="0" spc="-150" dirty="0" smtClean="0"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200" b="1" kern="0" spc="-150" dirty="0" smtClean="0">
                <a:latin typeface="HY헤드라인M" pitchFamily="18" charset="-127"/>
                <a:ea typeface="HY헤드라인M" pitchFamily="18" charset="-127"/>
              </a:rPr>
              <a:t>)  16:40 / </a:t>
            </a:r>
            <a:r>
              <a:rPr lang="ko-KR" altLang="en-US" sz="2200" b="1" kern="0" spc="-150" dirty="0" smtClean="0">
                <a:latin typeface="HY헤드라인M" pitchFamily="18" charset="-127"/>
                <a:ea typeface="HY헤드라인M" pitchFamily="18" charset="-127"/>
              </a:rPr>
              <a:t>군민운동장 </a:t>
            </a:r>
            <a:r>
              <a:rPr lang="en-US" altLang="ko-KR" sz="2200" b="1" kern="0" spc="-150" dirty="0" smtClean="0">
                <a:latin typeface="HY헤드라인M" pitchFamily="18" charset="-127"/>
                <a:ea typeface="HY헤드라인M" pitchFamily="18" charset="-127"/>
              </a:rPr>
              <a:t>/ 240</a:t>
            </a:r>
            <a:r>
              <a:rPr lang="ko-KR" altLang="en-US" sz="2200" b="1" kern="0" spc="-15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200" b="1" kern="0" spc="-15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lnSpc>
                <a:spcPct val="18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주   관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영동군육상연맹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lnSpc>
                <a:spcPct val="18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dirty="0" smtClean="0">
                <a:solidFill>
                  <a:srgbClr val="009900"/>
                </a:solidFill>
              </a:rPr>
              <a:t>   </a:t>
            </a:r>
            <a:r>
              <a:rPr lang="en-US" altLang="ko-KR" sz="2400" b="1" dirty="0" smtClean="0">
                <a:solidFill>
                  <a:srgbClr val="009900"/>
                </a:solidFill>
                <a:latin typeface="HY헤드라인M" pitchFamily="18" charset="-127"/>
              </a:rPr>
              <a:t>※</a:t>
            </a:r>
            <a:r>
              <a:rPr lang="en-US" altLang="ko-KR" sz="2400" dirty="0" smtClean="0">
                <a:solidFill>
                  <a:srgbClr val="009900"/>
                </a:solidFill>
              </a:rPr>
              <a:t> </a:t>
            </a:r>
            <a:r>
              <a:rPr lang="ko-KR" altLang="en-US" sz="24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군수님 하실 일 </a:t>
            </a:r>
            <a:r>
              <a:rPr lang="en-US" altLang="ko-KR" sz="24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환영사</a:t>
            </a:r>
            <a:endParaRPr lang="en-US" altLang="ko-KR" sz="2400" b="1" kern="0" dirty="0" smtClean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lnSpc>
                <a:spcPct val="18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42875" y="419497"/>
            <a:ext cx="8858250" cy="444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>
              <a:lnSpc>
                <a:spcPct val="18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8-7.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영동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난계국악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생활무용 경기대회</a:t>
            </a:r>
            <a:endParaRPr lang="ko-KR" altLang="en-US" sz="255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8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2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10. 14.(</a:t>
            </a:r>
            <a:r>
              <a:rPr lang="ko-KR" altLang="en-US" sz="22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22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22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13:00 </a:t>
            </a:r>
            <a:r>
              <a:rPr lang="en-US" altLang="ko-KR" sz="22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2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영동체육관  </a:t>
            </a:r>
            <a:r>
              <a:rPr lang="en-US" altLang="ko-KR" sz="22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700</a:t>
            </a:r>
            <a:r>
              <a:rPr lang="ko-KR" altLang="en-US" sz="22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200" b="1" kern="0" spc="-15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8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2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대   상  </a:t>
            </a:r>
            <a:r>
              <a:rPr lang="en-US" altLang="ko-KR" sz="22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 </a:t>
            </a:r>
            <a:r>
              <a:rPr lang="ko-KR" altLang="en-US" sz="21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만 </a:t>
            </a:r>
            <a:r>
              <a:rPr lang="en-US" altLang="ko-KR" sz="21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2100" b="1" kern="0" spc="-15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세이상</a:t>
            </a:r>
            <a:r>
              <a:rPr lang="ko-KR" altLang="en-US" sz="21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생활무용  동호인 및 </a:t>
            </a:r>
            <a:r>
              <a:rPr lang="ko-KR" altLang="en-US" sz="2100" b="1" kern="0" spc="-15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준프로</a:t>
            </a:r>
            <a:r>
              <a:rPr lang="en-US" altLang="ko-KR" sz="21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1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강사 및 지도자</a:t>
            </a:r>
            <a:r>
              <a:rPr lang="en-US" altLang="ko-KR" sz="21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1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인 자</a:t>
            </a:r>
            <a:endParaRPr lang="en-US" altLang="ko-KR" sz="2100" b="1" kern="0" spc="-15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8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2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   용 </a:t>
            </a:r>
            <a:r>
              <a:rPr lang="en-US" altLang="ko-KR" sz="22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2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한국무용</a:t>
            </a:r>
            <a:r>
              <a:rPr lang="en-US" altLang="ko-KR" sz="22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2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세계생활무용</a:t>
            </a:r>
            <a:r>
              <a:rPr lang="en-US" altLang="ko-KR" sz="22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2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창작무용 부문 진행</a:t>
            </a:r>
            <a:endParaRPr lang="en-US" altLang="ko-KR" sz="22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lnSpc>
                <a:spcPct val="18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2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주   관 </a:t>
            </a:r>
            <a:r>
              <a:rPr lang="en-US" altLang="ko-KR" sz="22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2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영동군생활무용협회</a:t>
            </a:r>
            <a:endParaRPr lang="en-US" altLang="ko-KR" sz="22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lnSpc>
                <a:spcPct val="18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200" dirty="0" smtClean="0">
                <a:solidFill>
                  <a:srgbClr val="009900"/>
                </a:solidFill>
              </a:rPr>
              <a:t>   </a:t>
            </a:r>
            <a:r>
              <a:rPr lang="en-US" altLang="ko-KR" sz="2200" b="1" dirty="0" smtClean="0">
                <a:solidFill>
                  <a:srgbClr val="009900"/>
                </a:solidFill>
                <a:latin typeface="HY헤드라인M" pitchFamily="18" charset="-127"/>
              </a:rPr>
              <a:t>※</a:t>
            </a:r>
            <a:r>
              <a:rPr lang="en-US" altLang="ko-KR" sz="2200" dirty="0" smtClean="0">
                <a:solidFill>
                  <a:srgbClr val="009900"/>
                </a:solidFill>
              </a:rPr>
              <a:t> </a:t>
            </a:r>
            <a:r>
              <a:rPr lang="ko-KR" altLang="en-US" sz="22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군수님 하실 일 </a:t>
            </a:r>
            <a:r>
              <a:rPr lang="en-US" altLang="ko-KR" sz="22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2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환영사</a:t>
            </a:r>
            <a:endParaRPr lang="en-US" altLang="ko-KR" sz="2200" b="1" kern="0" dirty="0" smtClean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lnSpc>
                <a:spcPct val="18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07504" y="188640"/>
            <a:ext cx="885825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>
              <a:lnSpc>
                <a:spcPct val="18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8-8. 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각종 체육행사 및 대회 참가 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(12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개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0" hangingPunct="0">
              <a:lnSpc>
                <a:spcPct val="18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8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8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</a:p>
          <a:p>
            <a:pPr marL="914400" lvl="1" indent="-457200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251520" y="1052736"/>
          <a:ext cx="8643996" cy="4382238"/>
        </p:xfrm>
        <a:graphic>
          <a:graphicData uri="http://schemas.openxmlformats.org/drawingml/2006/table">
            <a:tbl>
              <a:tblPr firstRow="1" bandRow="1"/>
              <a:tblGrid>
                <a:gridCol w="3000394"/>
                <a:gridCol w="1643074"/>
                <a:gridCol w="1500198"/>
                <a:gridCol w="590316"/>
                <a:gridCol w="1910014"/>
              </a:tblGrid>
              <a:tr h="406807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행사명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일시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장소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참여인원</a:t>
                      </a:r>
                      <a:endParaRPr lang="en-US" altLang="ko-KR" sz="12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294378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19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영동초등학교 </a:t>
                      </a:r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총동문운동회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 3.(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수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10:00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영동초등학교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300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군수님 하실 일 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축사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943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27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이수초등학교 </a:t>
                      </a:r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총동문체육대회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 6.(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10:00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이수초등학교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300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군수님 하실 일 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축사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94378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16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</a:t>
                      </a:r>
                      <a:r>
                        <a:rPr lang="ko-KR" altLang="en-US" sz="12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구룡초등학교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2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총동문친선체육대회</a:t>
                      </a:r>
                      <a:endParaRPr lang="en-US" altLang="ko-KR" sz="12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 6.(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10:40</a:t>
                      </a:r>
                      <a:endParaRPr lang="ko-KR" altLang="en-US" sz="12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구룡초등학교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군수님 하실 일 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축사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94378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99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전국체전 </a:t>
                      </a:r>
                      <a:r>
                        <a:rPr lang="ko-KR" altLang="en-US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참가</a:t>
                      </a:r>
                      <a:r>
                        <a:rPr lang="en-US" altLang="ko-KR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배드민턴</a:t>
                      </a:r>
                      <a:r>
                        <a:rPr lang="en-US" altLang="ko-KR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,</a:t>
                      </a:r>
                      <a:r>
                        <a:rPr lang="ko-KR" altLang="en-US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사전경기</a:t>
                      </a:r>
                      <a:r>
                        <a:rPr lang="en-US" altLang="ko-KR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</a:t>
                      </a:r>
                      <a:r>
                        <a:rPr lang="en-US" altLang="ko-KR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7.(</a:t>
                      </a:r>
                      <a:r>
                        <a:rPr lang="ko-KR" altLang="en-US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일</a:t>
                      </a:r>
                      <a:r>
                        <a:rPr lang="en-US" altLang="ko-KR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)~10.12.(</a:t>
                      </a:r>
                      <a:r>
                        <a:rPr lang="ko-KR" altLang="en-US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금</a:t>
                      </a:r>
                      <a:r>
                        <a:rPr lang="en-US" altLang="ko-KR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원광대  문화체육관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8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직장운동경기부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943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99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전국체전 </a:t>
                      </a:r>
                      <a:r>
                        <a:rPr lang="ko-KR" altLang="en-US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참가</a:t>
                      </a:r>
                      <a:r>
                        <a:rPr lang="en-US" altLang="ko-KR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육상</a:t>
                      </a:r>
                      <a:r>
                        <a:rPr lang="en-US" altLang="ko-KR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</a:t>
                      </a:r>
                      <a:r>
                        <a:rPr lang="en-US" altLang="ko-KR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12.(</a:t>
                      </a:r>
                      <a:r>
                        <a:rPr lang="ko-KR" altLang="en-US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금</a:t>
                      </a:r>
                      <a:r>
                        <a:rPr lang="en-US" altLang="ko-KR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)~10.18.(</a:t>
                      </a:r>
                      <a:r>
                        <a:rPr lang="ko-KR" altLang="en-US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목</a:t>
                      </a:r>
                      <a:r>
                        <a:rPr lang="en-US" altLang="ko-KR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익산  공설운동장</a:t>
                      </a:r>
                      <a:endParaRPr lang="ko-KR" altLang="en-US" sz="12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직장운동경기부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943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11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</a:t>
                      </a:r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부용초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총동문친선체육대회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 13.(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10:00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부용초등학교</a:t>
                      </a:r>
                      <a:endParaRPr lang="ko-KR" altLang="en-US" sz="12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군수님 하실 일 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축사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94378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16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</a:t>
                      </a:r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추풍령면민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화합체육대회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 20.(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10:00</a:t>
                      </a:r>
                      <a:endParaRPr lang="ko-KR" altLang="en-US" sz="12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추풍령중학교</a:t>
                      </a:r>
                      <a:endParaRPr lang="ko-KR" altLang="en-US" sz="12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1,000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군수님</a:t>
                      </a:r>
                      <a:r>
                        <a:rPr lang="ko-KR" altLang="en-US" sz="1200" spc="-1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하실 일 </a:t>
                      </a:r>
                      <a:r>
                        <a:rPr lang="en-US" altLang="ko-KR" sz="1200" spc="-1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200" spc="-1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격려사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943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29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</a:t>
                      </a:r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학산면민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화합체육대회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 20.(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11:00</a:t>
                      </a:r>
                      <a:endParaRPr lang="ko-KR" altLang="en-US" sz="12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학산중고등학교</a:t>
                      </a:r>
                      <a:endParaRPr lang="ko-KR" altLang="en-US" sz="12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600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군수님</a:t>
                      </a:r>
                      <a:r>
                        <a:rPr lang="ko-KR" altLang="en-US" sz="1200" spc="-1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하실 일 </a:t>
                      </a:r>
                      <a:r>
                        <a:rPr lang="en-US" altLang="ko-KR" sz="1200" spc="-1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200" spc="-1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격려사</a:t>
                      </a:r>
                      <a:endParaRPr lang="ko-KR" altLang="en-US" sz="12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906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영동군체육회장기 생활체육 축구대회</a:t>
                      </a:r>
                      <a:endParaRPr lang="en-US" altLang="ko-KR" sz="12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10.20.(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)~10.21.(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일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algn="ctr" latinLnBrk="1"/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개회식 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: 20(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12:00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군민운동장</a:t>
                      </a:r>
                      <a:endParaRPr lang="ko-KR" altLang="en-US" sz="12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군수님</a:t>
                      </a:r>
                      <a:r>
                        <a:rPr lang="ko-KR" altLang="en-US" sz="1200" spc="-1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하실 일 </a:t>
                      </a:r>
                      <a:r>
                        <a:rPr lang="en-US" altLang="ko-KR" sz="1200" spc="-1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200" spc="-1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격려사</a:t>
                      </a:r>
                      <a:endParaRPr lang="ko-KR" altLang="en-US" sz="12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906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2018 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영동군골프협회 회원골프대회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 22.(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월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12:30(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개회식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algn="ctr" latinLnBrk="1"/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10.22.(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월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18:30(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시상식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남성대골프장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개회식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algn="ctr" latinLnBrk="1"/>
                      <a:r>
                        <a:rPr lang="ko-KR" altLang="en-US" sz="12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아모르웨딩홀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시상식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140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군수님</a:t>
                      </a:r>
                      <a:r>
                        <a:rPr lang="ko-KR" altLang="en-US" sz="1200" spc="-1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하실 일 </a:t>
                      </a:r>
                      <a:r>
                        <a:rPr lang="en-US" altLang="ko-KR" sz="1200" spc="-1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200" spc="-1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격려사</a:t>
                      </a:r>
                      <a:endParaRPr lang="en-US" altLang="ko-KR" sz="1200" spc="-15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-1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200" spc="-1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시상식</a:t>
                      </a:r>
                      <a:r>
                        <a:rPr lang="en-US" altLang="ko-KR" sz="1200" spc="-1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2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9437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2018 </a:t>
                      </a:r>
                      <a:r>
                        <a:rPr lang="ko-KR" altLang="en-US" sz="12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회장기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전국실업배드민턴연맹전 참가</a:t>
                      </a:r>
                      <a:endParaRPr lang="en-US" altLang="ko-KR" sz="12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10.23.(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화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)~10.29.(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월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철원 실내체육관</a:t>
                      </a:r>
                      <a:endParaRPr lang="ko-KR" altLang="en-US" sz="12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8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직장운동경기부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943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11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</a:t>
                      </a:r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영동읍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한마음 체육대회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 27.(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10:00</a:t>
                      </a:r>
                      <a:endParaRPr lang="ko-KR" altLang="en-US" sz="12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영동체육관</a:t>
                      </a:r>
                      <a:endParaRPr lang="ko-KR" altLang="en-US" sz="12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1,500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군수님</a:t>
                      </a:r>
                      <a:r>
                        <a:rPr lang="ko-KR" altLang="en-US" sz="1200" spc="-1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하실 일 </a:t>
                      </a:r>
                      <a:r>
                        <a:rPr lang="en-US" altLang="ko-KR" sz="1200" spc="-1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200" spc="-1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격려사</a:t>
                      </a:r>
                      <a:endParaRPr lang="ko-KR" altLang="en-US" sz="12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9388" y="404664"/>
            <a:ext cx="820903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중점 홍보 사항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spc="-15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삼도봉</a:t>
            </a:r>
            <a:r>
              <a:rPr lang="ko-KR" altLang="en-US" sz="240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만남의 날 행사</a:t>
            </a:r>
            <a:r>
              <a:rPr lang="en-US" altLang="ko-KR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 </a:t>
            </a:r>
            <a:r>
              <a:rPr lang="ko-KR" altLang="en-US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홈페이지 게재</a:t>
            </a:r>
            <a:endParaRPr lang="en-US" altLang="ko-KR" sz="2400" spc="-3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제</a:t>
            </a:r>
            <a:r>
              <a:rPr lang="en-US" altLang="ko-KR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51</a:t>
            </a:r>
            <a:r>
              <a:rPr lang="ko-KR" altLang="en-US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회 </a:t>
            </a:r>
            <a:r>
              <a:rPr lang="ko-KR" altLang="en-US" sz="2400" spc="-30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난계국악축제</a:t>
            </a:r>
            <a:r>
              <a:rPr lang="ko-KR" altLang="en-US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홈페이지 게재</a:t>
            </a:r>
            <a:r>
              <a:rPr lang="en-US" altLang="ko-KR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포스터</a:t>
            </a:r>
            <a:r>
              <a:rPr lang="en-US" altLang="ko-KR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spc="-30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리플렛</a:t>
            </a:r>
            <a:endParaRPr lang="en-US" altLang="ko-KR" sz="2400" spc="-3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2018 </a:t>
            </a:r>
            <a:r>
              <a:rPr lang="ko-KR" altLang="en-US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충청북도 </a:t>
            </a:r>
            <a:r>
              <a:rPr lang="ko-KR" altLang="en-US" sz="2400" spc="-30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씨름왕</a:t>
            </a:r>
            <a:r>
              <a:rPr lang="ko-KR" altLang="en-US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선발대회 </a:t>
            </a:r>
            <a:r>
              <a:rPr lang="en-US" altLang="ko-KR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spc="-30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홈페이제</a:t>
            </a:r>
            <a:r>
              <a:rPr lang="ko-KR" altLang="en-US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게재</a:t>
            </a:r>
            <a:r>
              <a:rPr lang="en-US" altLang="ko-KR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 </a:t>
            </a:r>
            <a:r>
              <a:rPr lang="ko-KR" altLang="en-US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포스터</a:t>
            </a:r>
            <a:endParaRPr lang="en-US" altLang="ko-KR" sz="2400" spc="-3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spc="-3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2_조화">
  <a:themeElements>
    <a:clrScheme name="2_조화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조화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lnDef>
  </a:objectDefaults>
  <a:extraClrSchemeLst>
    <a:extraClrScheme>
      <a:clrScheme name="2_조화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73994</TotalTime>
  <Words>836</Words>
  <Application>Microsoft Office PowerPoint</Application>
  <PresentationFormat>화면 슬라이드 쇼(4:3)</PresentationFormat>
  <Paragraphs>178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2_조화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영동 공돌이 공순이 회사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11514</cp:revision>
  <cp:lastPrinted>2016-12-29T05:04:30Z</cp:lastPrinted>
  <dcterms:modified xsi:type="dcterms:W3CDTF">2018-09-27T09:10:05Z</dcterms:modified>
</cp:coreProperties>
</file>