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7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30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29" y="9431973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2" y="4715192"/>
            <a:ext cx="5434335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260648"/>
            <a:ext cx="9134784" cy="276383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기탁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10:20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일성영농조합법인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영동군민장학회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이사 김윤숙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3320" y="4581128"/>
            <a:ext cx="9162901" cy="18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어르신 동화구연 프로그램 강사 선정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2708920"/>
            <a:ext cx="9134783" cy="17297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2020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아동복지교사 지역아동센터 파견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2. ~ 12. 31.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지역아동센터에서 아동 학습지도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20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93715</TotalTime>
  <Words>75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15096</cp:revision>
  <cp:lastPrinted>2019-12-27T07:51:11Z</cp:lastPrinted>
  <dcterms:modified xsi:type="dcterms:W3CDTF">2020-02-01T08:24:38Z</dcterms:modified>
</cp:coreProperties>
</file>