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42" r:id="rId2"/>
    <p:sldId id="6833" r:id="rId3"/>
    <p:sldId id="6837" r:id="rId4"/>
    <p:sldId id="6834" r:id="rId5"/>
    <p:sldId id="6835" r:id="rId6"/>
    <p:sldId id="6838" r:id="rId7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240" autoAdjust="0"/>
  </p:normalViewPr>
  <p:slideViewPr>
    <p:cSldViewPr>
      <p:cViewPr varScale="1">
        <p:scale>
          <a:sx n="84" d="100"/>
          <a:sy n="84" d="100"/>
        </p:scale>
        <p:origin x="132" y="47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8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l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3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5" tIns="45339" rIns="90705" bIns="45339" numCol="1" anchor="b" anchorCtr="0" compatLnSpc="1">
            <a:prstTxWarp prst="textNoShape">
              <a:avLst/>
            </a:prstTxWarp>
          </a:bodyPr>
          <a:lstStyle>
            <a:lvl1pPr algn="r" defTabSz="879652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2230" y="9431974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96" tIns="45334" rIns="90696" bIns="45334" anchor="b"/>
          <a:lstStyle/>
          <a:p>
            <a:pPr algn="r" defTabSz="879563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563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3" y="4715192"/>
            <a:ext cx="5434335" cy="4466274"/>
          </a:xfrm>
          <a:noFill/>
          <a:ln/>
        </p:spPr>
        <p:txBody>
          <a:bodyPr lIns="90687" tIns="45329" rIns="90687" bIns="4532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4840" y="260648"/>
            <a:ext cx="919314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여성단체협의회 농촌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일손돕기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2~3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농가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40 ~ 50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3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고령화 등 일손이 부족한  농가에 대한 농촌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일손돕기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ct val="14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방역지침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준수하에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분산 진행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5496" y="263691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동화책 읽어주기 프로그램  봉사자 교육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10.(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고등학생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 참여 봉사자 동화책 활동 놀이 교육 등 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472514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저소득청소년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건강증진비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사업 만족도 설문조사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29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)~4.11.(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280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온라인 설문조사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핸드폰</a:t>
            </a:r>
            <a:r>
              <a:rPr lang="en-US" altLang="ko-KR" sz="2400" b="1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건강증진비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주 사용 용도 파악 및 수</a:t>
            </a:r>
            <a:r>
              <a:rPr lang="ko-KR" altLang="en-US" sz="2400" b="1" kern="0" spc="1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혜</a:t>
            </a: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만족도 설문조사 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사고력 톡톡 독서 프로그램 운영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4. 24.(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초등학생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사고력 향상을 위한 독서 토론 및 글쓰기 익히기</a:t>
            </a: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2132856"/>
            <a:ext cx="900112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지역아동센터연합회 센터장 회의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업무지침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당부사항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637" y="3645024"/>
            <a:ext cx="9001125" cy="130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어린이집연합회 원장 회의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업무지침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당부사항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5222721"/>
            <a:ext cx="9001125" cy="130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15-7.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아동학대상담조사실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옥상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중앙입구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13.3</a:t>
            </a:r>
            <a:r>
              <a:rPr lang="ko-KR" altLang="en-US" sz="3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㎡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20,000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천원</a:t>
            </a:r>
            <a:r>
              <a:rPr lang="en-US" altLang="ko-KR" sz="1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설치비 및 </a:t>
            </a:r>
            <a:r>
              <a:rPr lang="ko-KR" altLang="en-US" sz="12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기자재구입</a:t>
            </a:r>
            <a:r>
              <a:rPr lang="en-US" altLang="ko-KR" sz="12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12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dirty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dirty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00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964447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15-9.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온라인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책놀이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프로그램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4. ~ 6. 27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내 주소를 둔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36~60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개월 유아와 가족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비대면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 수업으로 전문강사와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선정도서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함께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읽고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사전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배부된 키트로 독후활동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이야기동화 할머니교실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 ~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/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동화구연 전문가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어린이집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및 유치원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등으로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어르신 동화 구연 전문 강사 지원 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4290769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15-10.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북스타트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책꾸러미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배부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둘째주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2020. 10.1.~2021. 2.28.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내 출생신고 된 영아에게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책꾸러미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택배배부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657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143512"/>
            <a:ext cx="9144000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3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8864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도서관 주간 행사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독서증진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독서문화 행사 계획 및 운영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2132856"/>
            <a:ext cx="91414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초등학력인정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문해교육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프로그램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 ~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초등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학습자 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성인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학습자들이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문해교육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프로그램 이수를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통한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초등학력취득  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17" y="422108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15-13. </a:t>
            </a:r>
            <a:r>
              <a:rPr kumimoji="0" lang="en-US" altLang="ko-KR" sz="25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kumimoji="0" lang="ko-KR" altLang="en-US" sz="25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어린이기호식품 </a:t>
            </a:r>
            <a:r>
              <a:rPr kumimoji="0" lang="ko-KR" altLang="en-US" sz="25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전담관리원</a:t>
            </a:r>
            <a:r>
              <a:rPr kumimoji="0" lang="ko-KR" altLang="en-US" sz="25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비대면 역량강화 직무교육</a:t>
            </a:r>
            <a:endParaRPr lang="en-US" altLang="ko-KR" sz="2500" b="1" kern="0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외식업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영동군조합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층 회의실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어린이기호식품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어린이식생활 안전관리정책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임무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48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925" y="548680"/>
            <a:ext cx="910748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15-14. </a:t>
            </a:r>
            <a:r>
              <a:rPr kumimoji="0" lang="ko-KR" altLang="en-US" sz="25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어린이급식관리지원센터 </a:t>
            </a:r>
            <a:r>
              <a:rPr kumimoji="0" lang="ko-KR" altLang="en-US" sz="25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등록급식소</a:t>
            </a:r>
            <a:r>
              <a:rPr kumimoji="0" lang="ko-KR" altLang="en-US" sz="25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현장지도</a:t>
            </a:r>
            <a:endParaRPr lang="en-US" altLang="ko-KR" sz="2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4.14.(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어린이급식지원센터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등록급식소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식품위생점검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식중독관리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생활방역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지도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17" y="3501008"/>
            <a:ext cx="910748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15-15. </a:t>
            </a:r>
            <a:r>
              <a:rPr kumimoji="0" lang="ko-KR" altLang="en-US" sz="25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조리판매업소 지도점검</a:t>
            </a:r>
            <a:endParaRPr lang="en-US" altLang="ko-KR" sz="25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22.(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4. 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어린이기호식품 조리판매업소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어린이기호식품 조리판매업소 위생점검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74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100179</TotalTime>
  <Words>452</Words>
  <Application>Microsoft Office PowerPoint</Application>
  <PresentationFormat>화면 슬라이드 쇼(4:3)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7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15948</cp:revision>
  <cp:lastPrinted>2021-03-24T01:37:24Z</cp:lastPrinted>
  <dcterms:modified xsi:type="dcterms:W3CDTF">2021-03-24T01:44:39Z</dcterms:modified>
</cp:coreProperties>
</file>