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9"/>
  </p:notesMasterIdLst>
  <p:handoutMasterIdLst>
    <p:handoutMasterId r:id="rId10"/>
  </p:handoutMasterIdLst>
  <p:sldIdLst>
    <p:sldId id="6030" r:id="rId2"/>
    <p:sldId id="6034" r:id="rId3"/>
    <p:sldId id="6035" r:id="rId4"/>
    <p:sldId id="6039" r:id="rId5"/>
    <p:sldId id="6038" r:id="rId6"/>
    <p:sldId id="6031" r:id="rId7"/>
    <p:sldId id="6032" r:id="rId8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5AB0D"/>
    <a:srgbClr val="00B036"/>
    <a:srgbClr val="0000CC"/>
    <a:srgbClr val="FFFF00"/>
    <a:srgbClr val="3399FF"/>
    <a:srgbClr val="87EB23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8347" autoAdjust="0"/>
  </p:normalViewPr>
  <p:slideViewPr>
    <p:cSldViewPr>
      <p:cViewPr>
        <p:scale>
          <a:sx n="100" d="100"/>
          <a:sy n="100" d="100"/>
        </p:scale>
        <p:origin x="-2046" y="-39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360972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7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l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39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41" tIns="45408" rIns="90841" bIns="45408" numCol="1" anchor="b" anchorCtr="0" compatLnSpc="1">
            <a:prstTxWarp prst="textNoShape">
              <a:avLst/>
            </a:prstTxWarp>
          </a:bodyPr>
          <a:lstStyle>
            <a:lvl1pPr algn="r" defTabSz="880974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307468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57626" y="9444039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41" tIns="45408" rIns="90841" bIns="45408" anchor="b"/>
          <a:lstStyle/>
          <a:p>
            <a:pPr algn="r" defTabSz="880974">
              <a:lnSpc>
                <a:spcPct val="150000"/>
              </a:lnSpc>
              <a:buClr>
                <a:srgbClr val="FFFF00"/>
              </a:buClr>
              <a:buSzPct val="60000"/>
            </a:pPr>
            <a:fld id="{F9BB0A5A-2E71-461B-88AE-C85EE4C02AB6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pPr algn="r" defTabSz="880974">
                <a:lnSpc>
                  <a:spcPct val="150000"/>
                </a:lnSpc>
                <a:buClr>
                  <a:srgbClr val="FFFF00"/>
                </a:buClr>
                <a:buSzPct val="60000"/>
              </a:pPr>
              <a:t>1</a:t>
            </a:fld>
            <a:endParaRPr lang="en-US" altLang="ko-KR" sz="1200" b="1" dirty="0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6" y="4721225"/>
            <a:ext cx="5441950" cy="4471988"/>
          </a:xfrm>
          <a:noFill/>
          <a:ln/>
        </p:spPr>
        <p:txBody>
          <a:bodyPr lIns="90832" tIns="45403" rIns="90832" bIns="45403"/>
          <a:lstStyle/>
          <a:p>
            <a:endParaRPr lang="en-US" altLang="ko-KR" sz="1800" dirty="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가우시안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19250" y="2060575"/>
            <a:ext cx="623887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 dirty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생 활 지 원 </a:t>
            </a:r>
            <a:r>
              <a:rPr lang="ko-KR" altLang="en-US" sz="6500" b="1" dirty="0" smtClean="0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과</a:t>
            </a:r>
            <a:endParaRPr lang="en-US" altLang="ko-KR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~1.OWN\AppData\Local\Temp\HAMONITEMP\3W9A0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42844" y="357181"/>
            <a:ext cx="90011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kumimoji="0"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</a:t>
            </a:r>
            <a:r>
              <a:rPr kumimoji="0"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</a:t>
            </a:r>
            <a:r>
              <a:rPr kumimoji="0"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양성평등기금사업 지원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공모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14.(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~ 2.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11.(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 ※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접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기간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2.1.(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~2. 11.(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사업대상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양성평등 및 여성능력 개발에 관한 사업 등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150" dirty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kern="0" spc="15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spc="150" dirty="0" smtClean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,000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천원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(4~5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 사업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42844" y="2857496"/>
            <a:ext cx="8892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-2. 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겨울왕국 스키캠프 운영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1.16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~1.18.(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2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박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강원도 평창군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휘닉스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평창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드림스타트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학령기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아동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0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143512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300" b="1" dirty="0" smtClean="0"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2400" b="1" kern="0" spc="-3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3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573016"/>
            <a:ext cx="9001125" cy="314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492896"/>
            <a:ext cx="103326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80114" y="332656"/>
            <a:ext cx="8892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-3. 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청소년오케스트라 신년음악회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19.(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16:00 /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국악체험촌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우리소리관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청소년오케스트라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단원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여명 연주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8676" y="2827856"/>
            <a:ext cx="88924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-4. 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B.B.S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지회장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이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취임식</a:t>
            </a:r>
            <a:endParaRPr lang="ko-KR" altLang="en-US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25.(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18:00 /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아모르아트홀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여명 참석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B.B.S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지회장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이취임식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및 장학금 수여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이임자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최순주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취임자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이성덕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0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42844" y="357166"/>
            <a:ext cx="900112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중학생 해외연수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1.20.(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1.31.(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34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인솔자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미국 서부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알라미다시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외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현지학교 수업참여 및 문화탐방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14345" y="2614112"/>
            <a:ext cx="900112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서울영동학사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입사생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모집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1.14.(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2.8.(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남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신청자격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수도권소재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서울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인천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경기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2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년제 이상 대학교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                  신입생 또는 재학생             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학사위치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서울 강서구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수명로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길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131(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내발산동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용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료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만원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식비제외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0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908" y="1571612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300" b="1" dirty="0" smtClean="0">
                <a:latin typeface="HY헤드라인M" pitchFamily="18" charset="-127"/>
                <a:ea typeface="HY헤드라인M" pitchFamily="18" charset="-127"/>
              </a:rPr>
              <a:t>       </a:t>
            </a:r>
            <a:endParaRPr lang="en-US" altLang="ko-KR" sz="2400" b="1" kern="0" spc="-3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3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2908" y="357166"/>
            <a:ext cx="90011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숙박업소 안전 긴급 지도점검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)~1.25.(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31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시설기준 및 화재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전기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가스 등 안전 점검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2907" y="2285992"/>
            <a:ext cx="900112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현안업무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관내 학교 졸업식 일정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3969849"/>
              </p:ext>
            </p:extLst>
          </p:nvPr>
        </p:nvGraphicFramePr>
        <p:xfrm>
          <a:off x="714379" y="3643314"/>
          <a:ext cx="7933083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880">
                  <a:extLst>
                    <a:ext uri="{9D8B030D-6E8A-4147-A177-3AD203B41FA5}">
                      <a16:colId xmlns="" xmlns:a16="http://schemas.microsoft.com/office/drawing/2014/main" val="1646190080"/>
                    </a:ext>
                  </a:extLst>
                </a:gridCol>
                <a:gridCol w="4648606">
                  <a:extLst>
                    <a:ext uri="{9D8B030D-6E8A-4147-A177-3AD203B41FA5}">
                      <a16:colId xmlns="" xmlns:a16="http://schemas.microsoft.com/office/drawing/2014/main" val="1674987702"/>
                    </a:ext>
                  </a:extLst>
                </a:gridCol>
                <a:gridCol w="1179497">
                  <a:extLst>
                    <a:ext uri="{9D8B030D-6E8A-4147-A177-3AD203B41FA5}">
                      <a16:colId xmlns="" xmlns:a16="http://schemas.microsoft.com/office/drawing/2014/main" val="1788820244"/>
                    </a:ext>
                  </a:extLst>
                </a:gridCol>
                <a:gridCol w="856100">
                  <a:extLst>
                    <a:ext uri="{9D8B030D-6E8A-4147-A177-3AD203B41FA5}">
                      <a16:colId xmlns="" xmlns:a16="http://schemas.microsoft.com/office/drawing/2014/main" val="1615898146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일시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학교명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졸업인원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38662698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1. 4.(</a:t>
                      </a:r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용문중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정수중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양산초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구룡초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29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876270817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1. 7.(</a:t>
                      </a:r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월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영동초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이수초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160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7187625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1. 8.(</a:t>
                      </a:r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화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추풍령초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상촌초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심천중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25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48822514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1. 9.(</a:t>
                      </a:r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황간초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심천초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추풍령중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8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인터넷고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134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3169280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1.10.(</a:t>
                      </a:r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목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매곡초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상촌중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황간중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황간고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산업과학고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183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8578497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1.</a:t>
                      </a:r>
                      <a:r>
                        <a:rPr lang="en-US" altLang="ko-KR" sz="1800" baseline="0" dirty="0" smtClean="0">
                          <a:latin typeface="+mn-ea"/>
                          <a:ea typeface="+mn-ea"/>
                        </a:rPr>
                        <a:t>11.(</a:t>
                      </a:r>
                      <a:r>
                        <a:rPr lang="ko-KR" altLang="en-US" sz="1800" baseline="0" dirty="0" smtClean="0">
                          <a:latin typeface="+mn-ea"/>
                          <a:ea typeface="+mn-ea"/>
                        </a:rPr>
                        <a:t>금</a:t>
                      </a:r>
                      <a:r>
                        <a:rPr lang="en-US" altLang="ko-KR" sz="1800" baseline="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양강초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초강초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용화초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학산초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22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40144906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1.30.(</a:t>
                      </a:r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수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latin typeface="+mn-ea"/>
                          <a:ea typeface="+mn-ea"/>
                        </a:rPr>
                        <a:t>영동고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183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254192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30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285728"/>
            <a:ext cx="853301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▣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이달의 중점 홍보사항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서울영동학사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입사생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모집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 홈페이지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지역신문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011736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gradFill>
          <a:gsLst>
            <a:gs pos="0">
              <a:schemeClr val="accent1">
                <a:tint val="66000"/>
                <a:satMod val="160000"/>
                <a:alpha val="9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/>
      <a:lstStyle>
        <a:defPPr eaLnBrk="0" hangingPunct="0">
          <a:defRPr sz="2400" b="1" kern="0" dirty="0">
            <a:solidFill>
              <a:schemeClr val="tx2"/>
            </a:solidFill>
            <a:latin typeface="HY헤드라인M" pitchFamily="18" charset="-127"/>
            <a:ea typeface="HY헤드라인M" pitchFamily="18" charset="-127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73917</TotalTime>
  <Words>382</Words>
  <Application>Microsoft Office PowerPoint</Application>
  <PresentationFormat>화면 슬라이드 쇼(4:3)</PresentationFormat>
  <Paragraphs>73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6_Office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11655</cp:revision>
  <dcterms:modified xsi:type="dcterms:W3CDTF">2019-01-03T03:51:29Z</dcterms:modified>
</cp:coreProperties>
</file>