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30" r:id="rId2"/>
    <p:sldId id="6031" r:id="rId3"/>
    <p:sldId id="6034" r:id="rId4"/>
    <p:sldId id="6035" r:id="rId5"/>
    <p:sldId id="6033" r:id="rId6"/>
    <p:sldId id="603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234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573016"/>
            <a:ext cx="9001125" cy="314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28736"/>
            <a:ext cx="8892480" cy="188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연합 운동회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9:30~13:30 / 1,500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공설 군민 운동장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우천 시 군민 체육관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2852"/>
            <a:ext cx="8892480" cy="13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꿈을 찾아 떠나는 비전 여행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)~10.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제주도일원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429000"/>
            <a:ext cx="8892480" cy="13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한마음 가족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큰잔치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10:00~15:00 / 300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과일나라테마공원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857760"/>
            <a:ext cx="9001125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영동군민장학회 이사회 개최</a:t>
            </a: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10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22.(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17:00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예정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2018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장학생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선발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임기만료 이사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해임 및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선임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연임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86799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8645" y="18864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85728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인문학교실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그림으로 보는 인문학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김주대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357430"/>
            <a:ext cx="900112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공중위생서비스 평가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숙박업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목욕업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세탁업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평가도구표에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의한 현지조사 및 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미용업소와 구분하여 격년제 실시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98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001125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충북여성대회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- 10.10.(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제천 한방 바이오 박람회장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알뜰바자회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- 10.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중앙소공원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여성단체협의회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종사자 역량강화 워크숍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)~10.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제주도 일원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대한민국 평생학습 박람회 부스운영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 .25.(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~10. 27.(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부산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벡스코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전시장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"/>
            <a:ext cx="914400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독서프로그램 운영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인문학교실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팸플릿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73798</TotalTime>
  <Words>293</Words>
  <Application>Microsoft Office PowerPoint</Application>
  <PresentationFormat>화면 슬라이드 쇼(4:3)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11637</cp:revision>
  <dcterms:modified xsi:type="dcterms:W3CDTF">2018-09-27T04:52:26Z</dcterms:modified>
</cp:coreProperties>
</file>