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6021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7934" y="2566645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부분 개관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자료실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도서대출ㆍ반납</a:t>
            </a:r>
            <a:endParaRPr lang="ko-KR" alt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0528" y="4221088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kumimoji="0" lang="ko-KR" altLang="en-US" sz="2800" b="1" spc="-15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등교 개학맞이 어린이기호식품 조리판매업소 지도점검</a:t>
            </a:r>
            <a:endParaRPr lang="en-US" altLang="ko-KR" sz="2800" b="1" i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 2.(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52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어린이기호식품 조리판매업소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어린이전담관리원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8)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유통기한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무신고 제품판매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조리시설 위생상태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등 점검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7934" y="260648"/>
            <a:ext cx="881792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청소년수련시설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프로그램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2.(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황간청소년문화의집</a:t>
            </a:r>
            <a:endParaRPr lang="en-US" altLang="ko-KR" sz="2400" b="1" kern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페이퍼크래프트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놀이명상교실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요가교실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드론축구단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8921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72941</TotalTime>
  <Words>94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11724</cp:revision>
  <cp:lastPrinted>2020-05-28T07:17:52Z</cp:lastPrinted>
  <dcterms:modified xsi:type="dcterms:W3CDTF">2020-05-28T07:19:56Z</dcterms:modified>
</cp:coreProperties>
</file>