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2" r:id="rId3"/>
    <p:sldId id="5971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97" d="100"/>
          <a:sy n="97" d="100"/>
        </p:scale>
        <p:origin x="912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14486" y="6398"/>
            <a:ext cx="91440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2021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가을철 농촌일손돕기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사과 따기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212" y="2924944"/>
            <a:ext cx="8817928" cy="1682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 교육발전을 위한 정책 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교육감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 및 특강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4486" y="1412776"/>
            <a:ext cx="91440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급식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회계관리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영유아보육팀장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212" y="4685663"/>
            <a:ext cx="8817928" cy="223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대한민국 평생학습 박람회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순천만생태문화교육원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부스 및 체험프로그램 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동아리 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동판 수여식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참 석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67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9629574E-B08A-448D-A717-F53EA1494447}"/>
              </a:ext>
            </a:extLst>
          </p:cNvPr>
          <p:cNvSpPr/>
          <p:nvPr/>
        </p:nvSpPr>
        <p:spPr>
          <a:xfrm>
            <a:off x="0" y="116632"/>
            <a:ext cx="8817928" cy="223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 smtClean="0"/>
              <a:t>금강건설중기㈜ </a:t>
            </a:r>
            <a:r>
              <a:rPr lang="en-US" altLang="ko-KR" sz="2400" dirty="0"/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나노테크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dirty="0" smtClean="0"/>
              <a:t> </a:t>
            </a:r>
            <a:r>
              <a:rPr lang="en-US" altLang="ko-KR" sz="2400" dirty="0"/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84324</TotalTime>
  <Words>172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12112</cp:revision>
  <cp:lastPrinted>2021-10-28T01:00:18Z</cp:lastPrinted>
  <dcterms:modified xsi:type="dcterms:W3CDTF">2021-10-28T01:02:56Z</dcterms:modified>
</cp:coreProperties>
</file>