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6042" r:id="rId2"/>
    <p:sldId id="6855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00FF"/>
    <a:srgbClr val="0000CC"/>
    <a:srgbClr val="05AB0D"/>
    <a:srgbClr val="00B036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94" autoAdjust="0"/>
    <p:restoredTop sz="94240" autoAdjust="0"/>
  </p:normalViewPr>
  <p:slideViewPr>
    <p:cSldViewPr>
      <p:cViewPr varScale="1">
        <p:scale>
          <a:sx n="108" d="100"/>
          <a:sy n="108" d="100"/>
        </p:scale>
        <p:origin x="1944" y="10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7627" y="9444041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6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0796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8" y="4721225"/>
            <a:ext cx="5441950" cy="4471988"/>
          </a:xfrm>
          <a:noFill/>
          <a:ln/>
        </p:spPr>
        <p:txBody>
          <a:bodyPr lIns="90814" tIns="45393" rIns="90814" bIns="45393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413642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6DECF0-2C66-40E0-8FE2-BBB1406BEB84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60796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2022-08-24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2022-08-24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2022-08-24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2022-08-24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2022-08-24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2022-08-24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2022-08-24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2022-08-24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2022-08-24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2022-08-24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2022-08-24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187624" y="2108993"/>
            <a:ext cx="6238875" cy="118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 족 행 복 과</a:t>
            </a:r>
            <a:endParaRPr lang="en-US" altLang="ko-KR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>
            <a:extLst>
              <a:ext uri="{FF2B5EF4-FFF2-40B4-BE49-F238E27FC236}">
                <a16:creationId xmlns:a16="http://schemas.microsoft.com/office/drawing/2014/main" id="{EC67FE05-49C9-4DDF-BF10-30033208A4CE}"/>
              </a:ext>
            </a:extLst>
          </p:cNvPr>
          <p:cNvSpPr/>
          <p:nvPr/>
        </p:nvSpPr>
        <p:spPr>
          <a:xfrm>
            <a:off x="0" y="1735484"/>
            <a:ext cx="842493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ts val="4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4-2.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영동군민장학금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기탁식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8. 29.(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11:00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군수님실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경현인쇄광고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100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ts val="4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en-US" altLang="ko-KR" sz="22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2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군수님 </a:t>
            </a:r>
            <a:r>
              <a:rPr lang="ko-KR" altLang="en-US" sz="22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하실 일 </a:t>
            </a:r>
            <a:r>
              <a:rPr lang="en-US" altLang="ko-KR" sz="22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2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기념촬영</a:t>
            </a:r>
            <a:endParaRPr lang="en-US" altLang="ko-KR" sz="22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EC67FE05-49C9-4DDF-BF10-30033208A4CE}"/>
              </a:ext>
            </a:extLst>
          </p:cNvPr>
          <p:cNvSpPr/>
          <p:nvPr/>
        </p:nvSpPr>
        <p:spPr>
          <a:xfrm>
            <a:off x="-4" y="3528042"/>
            <a:ext cx="842493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ts val="4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4-3. 2022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영동교육행정협의회 정기회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8. 30.(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14:00 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힐링사업소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소회의실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14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ts val="4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2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   ※ </a:t>
            </a:r>
            <a:r>
              <a:rPr lang="ko-KR" altLang="en-US" sz="22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2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2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인사말씀</a:t>
            </a:r>
            <a:r>
              <a:rPr lang="en-US" altLang="ko-KR" sz="22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2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토의 등</a:t>
            </a:r>
            <a:endParaRPr lang="en-US" altLang="ko-KR" sz="22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EC67FE05-49C9-4DDF-BF10-30033208A4CE}"/>
              </a:ext>
            </a:extLst>
          </p:cNvPr>
          <p:cNvSpPr/>
          <p:nvPr/>
        </p:nvSpPr>
        <p:spPr>
          <a:xfrm>
            <a:off x="0" y="5241853"/>
            <a:ext cx="91440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ts val="4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추석명절 대비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유흥시설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등 합동점검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8. 30.(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9. 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식품안전팀장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관내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유흥시설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식당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카페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공중위생업소 등 민관 합동점검 </a:t>
            </a:r>
            <a:endParaRPr lang="en-US" altLang="ko-KR" sz="22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EC67FE05-49C9-4DDF-BF10-30033208A4CE}"/>
              </a:ext>
            </a:extLst>
          </p:cNvPr>
          <p:cNvSpPr/>
          <p:nvPr/>
        </p:nvSpPr>
        <p:spPr>
          <a:xfrm>
            <a:off x="-4" y="0"/>
            <a:ext cx="9133155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ts val="4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청소년축제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3.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09:00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청소년수련관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1,000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200" b="1" dirty="0" smtClean="0"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200" b="1" dirty="0" smtClean="0">
                <a:latin typeface="HY헤드라인M" pitchFamily="18" charset="-127"/>
                <a:ea typeface="HY헤드라인M" pitchFamily="18" charset="-127"/>
              </a:rPr>
              <a:t>개회식 </a:t>
            </a:r>
            <a:r>
              <a:rPr lang="en-US" altLang="ko-KR" sz="2200" b="1" dirty="0" smtClean="0">
                <a:latin typeface="HY헤드라인M" pitchFamily="18" charset="-127"/>
                <a:ea typeface="HY헤드라인M" pitchFamily="18" charset="-127"/>
              </a:rPr>
              <a:t>11:20</a:t>
            </a:r>
          </a:p>
          <a:p>
            <a:pPr lvl="1">
              <a:lnSpc>
                <a:spcPts val="4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en-US" altLang="ko-KR" sz="22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2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2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2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개회사</a:t>
            </a:r>
            <a:r>
              <a:rPr lang="en-US" altLang="ko-KR" sz="22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2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 시상 등</a:t>
            </a:r>
            <a:endParaRPr lang="en-US" altLang="ko-KR" sz="22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53036399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104386</TotalTime>
  <Words>128</Words>
  <Application>Microsoft Office PowerPoint</Application>
  <PresentationFormat>화면 슬라이드 쇼(4:3)</PresentationFormat>
  <Paragraphs>15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16840</cp:revision>
  <cp:lastPrinted>2022-08-24T00:46:23Z</cp:lastPrinted>
  <dcterms:modified xsi:type="dcterms:W3CDTF">2022-08-24T01:44:49Z</dcterms:modified>
</cp:coreProperties>
</file>