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11"/>
  </p:notesMasterIdLst>
  <p:handoutMasterIdLst>
    <p:handoutMasterId r:id="rId12"/>
  </p:handoutMasterIdLst>
  <p:sldIdLst>
    <p:sldId id="5960" r:id="rId2"/>
    <p:sldId id="5959" r:id="rId3"/>
    <p:sldId id="5943" r:id="rId4"/>
    <p:sldId id="5964" r:id="rId5"/>
    <p:sldId id="5965" r:id="rId6"/>
    <p:sldId id="5963" r:id="rId7"/>
    <p:sldId id="5973" r:id="rId8"/>
    <p:sldId id="5975" r:id="rId9"/>
    <p:sldId id="5971" r:id="rId10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9AA60-7521-4466-8101-E755FE93E39A}" type="slidenum">
              <a:rPr lang="en-US" altLang="ko-KR" smtClean="0">
                <a:solidFill>
                  <a:srgbClr val="C0504D"/>
                </a:solidFill>
              </a:rPr>
              <a:pPr/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721225"/>
            <a:ext cx="5438775" cy="4471988"/>
          </a:xfrm>
          <a:noFill/>
          <a:ln/>
        </p:spPr>
        <p:txBody>
          <a:bodyPr lIns="90877" tIns="45428" rIns="90877" bIns="4542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AFF6EE5F-962F-4F19-86CA-B2BCB6B41198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2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1188" y="1125538"/>
            <a:ext cx="7850187" cy="1524000"/>
            <a:chOff x="521" y="-1333"/>
            <a:chExt cx="4945" cy="960"/>
          </a:xfrm>
        </p:grpSpPr>
        <p:sp>
          <p:nvSpPr>
            <p:cNvPr id="29936644" name="Rectangle 4"/>
            <p:cNvSpPr>
              <a:spLocks noChangeArrowheads="1"/>
            </p:cNvSpPr>
            <p:nvPr/>
          </p:nvSpPr>
          <p:spPr bwMode="auto">
            <a:xfrm>
              <a:off x="564" y="-798"/>
              <a:ext cx="4902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lIns="93600" tIns="46800" rIns="93600" bIns="46800">
              <a:spAutoFit/>
            </a:bodyPr>
            <a:lstStyle/>
            <a:p>
              <a:pPr algn="ctr">
                <a:lnSpc>
                  <a:spcPct val="130000"/>
                </a:lnSpc>
                <a:spcBef>
                  <a:spcPct val="50000"/>
                </a:spcBef>
                <a:defRPr/>
              </a:pPr>
              <a:r>
                <a:rPr lang="en-US" altLang="ko-KR" sz="29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헤드라인M" pitchFamily="18" charset="-127"/>
                  <a:ea typeface="HY헤드라인M" pitchFamily="18" charset="-127"/>
                </a:rPr>
                <a:t>( 2015. 10. 1. ~ 2015. 10. 31. )</a:t>
              </a:r>
            </a:p>
          </p:txBody>
        </p:sp>
        <p:sp>
          <p:nvSpPr>
            <p:cNvPr id="29936645" name="Rectangle 5"/>
            <p:cNvSpPr>
              <a:spLocks noChangeArrowheads="1"/>
            </p:cNvSpPr>
            <p:nvPr/>
          </p:nvSpPr>
          <p:spPr bwMode="auto">
            <a:xfrm>
              <a:off x="521" y="-1333"/>
              <a:ext cx="4902" cy="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lIns="93600" tIns="46800" rIns="93600" bIns="4680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ko-KR" altLang="en-US" sz="5800" b="1" dirty="0">
                  <a:solidFill>
                    <a:srgbClr val="862E1C"/>
                  </a:solidFill>
                  <a:latin typeface="HY울릉도M" pitchFamily="18" charset="-127"/>
                  <a:ea typeface="HY울릉도M" pitchFamily="18" charset="-127"/>
                </a:rPr>
                <a:t>월간업무  추진계획</a:t>
              </a:r>
              <a:endParaRPr lang="ko-KR" altLang="en-US" sz="5800" b="1" dirty="0">
                <a:solidFill>
                  <a:srgbClr val="862E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285750"/>
            <a:ext cx="8715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13-1. 2015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 사랑의  알뜰바자회  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행  사 일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 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10:00 ~15:00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로타리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중앙소공원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여성단체협의회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판매품목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향토음식장터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중고물품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지역농특산물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>
                <a:latin typeface="Arial" charset="0"/>
              </a:rPr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3286125"/>
            <a:ext cx="8858250" cy="33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여성정책위원회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10.13.(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16:00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여성발전기금  운용계획  심의 </a:t>
            </a:r>
          </a:p>
          <a:p>
            <a:pPr>
              <a:lnSpc>
                <a:spcPct val="120000"/>
              </a:lnSpc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285750"/>
            <a:ext cx="87153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어린이집연합회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운동회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영동군민운동장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여명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명랑운동회 및 화합행사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>
                <a:latin typeface="Arial" charset="0"/>
              </a:rPr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214688"/>
            <a:ext cx="87153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충북지역아동센터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어깨동무 한마음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행사 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괴산군 청소년수련원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운동회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체험부스운영  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>
                <a:latin typeface="Arial" charset="0"/>
              </a:rPr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285750"/>
            <a:ext cx="87153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지역아동센터연합회 운동회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10.17.(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10:00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심천중학교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여명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지역아동센터 운동회 및 화합행사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>
                <a:latin typeface="Arial" charset="0"/>
              </a:rPr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214688"/>
            <a:ext cx="8715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청소년문화의 집 개관식 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황간 청소년문화의 집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황간동로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87)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군수님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기관단체장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학생 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개관식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테이프컷팅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다과  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식사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式辭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>
                <a:latin typeface="Arial" charset="0"/>
              </a:rPr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6363" y="-285750"/>
            <a:ext cx="892968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 </a:t>
            </a:r>
            <a:r>
              <a:rPr lang="en-US" altLang="ko-KR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7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</a:t>
            </a:r>
            <a:r>
              <a:rPr lang="ko-KR" altLang="en-US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정기 이사회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: 10. 14.(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: 18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이사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감사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안      건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년도 군민장학생 선발 심의 등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3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 및 인사말씀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6050" y="3357563"/>
            <a:ext cx="8783638" cy="316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오물딱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조물딱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마음나누기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부모반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아동반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아동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프로그램실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도자기 공예활동을 통한 마음나누기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6050" y="0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드림맘과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함께 하는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2015.10. 23.~10.24.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부산일원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드림맘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아동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부자가정 아동과 드림 직원이 함께하는 문화체험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2786063"/>
            <a:ext cx="8715375" cy="3955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ko-KR" altLang="en-US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7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</a:t>
            </a:r>
            <a:r>
              <a:rPr lang="ko-KR" altLang="en-US" sz="27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자연산버섯 음식축제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10.10.(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10:00~17:00 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개회식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11:30)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임산시장 일원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상촌자연산버섯음식거리운영위원회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행사내용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개회식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및 자연산버섯 음식 무료 시식회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자연산버섯 등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지역특산품 판매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자연산버섯 음식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10%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할인행사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(10. 3.~10. 11.)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>
                <a:latin typeface="Arial" charset="0"/>
              </a:rPr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-214313"/>
            <a:ext cx="871220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</a:t>
            </a:r>
            <a:r>
              <a:rPr lang="en-US" altLang="ko-KR" sz="26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6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어린이급식관리지원센터</a:t>
            </a:r>
            <a:r>
              <a:rPr lang="en-US" altLang="ko-KR" sz="26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6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개소식</a:t>
            </a:r>
            <a:endParaRPr lang="ko-KR" altLang="en-US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: 10.13.(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영동대학교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탐구관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영동군 어린이급식관리지원센터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개소식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현판 제막식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다과회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3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ko-KR" altLang="en-US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13" y="2714625"/>
            <a:ext cx="8748712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lang="ko-KR" altLang="en-US" sz="26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6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6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향토음식경연대회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     시 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: 10. 26.(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 11:00~ 17:00 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개회식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14:00)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spc="100" dirty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200" b="1" kern="0" spc="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kern="0" spc="100" dirty="0">
                <a:latin typeface="HY헤드라인M" pitchFamily="18" charset="-127"/>
                <a:ea typeface="HY헤드라인M" pitchFamily="18" charset="-127"/>
              </a:rPr>
              <a:t>용두공원 내 야외공연장</a:t>
            </a:r>
            <a:endParaRPr lang="en-US" altLang="ko-KR" sz="2200" b="1" kern="0" spc="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주    관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한국외식업중앙회 영동군지부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행사내용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경연대회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향토음식 부문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전통음식 부문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개발된 향토음식 전시 및 조리 시연회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더본코리아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향토음식  무료시식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떡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나눔행사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388" y="0"/>
            <a:ext cx="871220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15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모범업소 지정 신청업소 현지조사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신청기간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 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~10.12.(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현지조사 </a:t>
            </a:r>
            <a:r>
              <a:rPr lang="en-US" altLang="ko-KR" sz="2400" b="1" kern="0" spc="100" dirty="0">
                <a:latin typeface="HY헤드라인M" pitchFamily="18" charset="-127"/>
                <a:ea typeface="HY헤드라인M" pitchFamily="18" charset="-127"/>
              </a:rPr>
              <a:t>: 10.14.(</a:t>
            </a: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100" dirty="0">
                <a:latin typeface="HY헤드라인M" pitchFamily="18" charset="-127"/>
                <a:ea typeface="HY헤드라인M" pitchFamily="18" charset="-127"/>
              </a:rPr>
              <a:t>) ~10.30.(</a:t>
            </a: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10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조사반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소비자식품위생감시원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12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일반음식점 및 집단급식소 중 신규 신청업소 및 기 지정업소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조사내용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모범업소 지정기준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좋은식단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실천업소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향토ㆍ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통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음식 계승발전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업소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건물 등 환경이 청결하고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친절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봉사를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생활화하고 있는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업소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70928</TotalTime>
  <Words>681</Words>
  <Application>Microsoft Office PowerPoint</Application>
  <PresentationFormat>화면 슬라이드 쇼(4:3)</PresentationFormat>
  <Paragraphs>159</Paragraphs>
  <Slides>9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11405</cp:revision>
  <dcterms:modified xsi:type="dcterms:W3CDTF">2015-10-01T02:47:35Z</dcterms:modified>
</cp:coreProperties>
</file>