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97" d="100"/>
          <a:sy n="97" d="100"/>
        </p:scale>
        <p:origin x="91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89" y="10064"/>
            <a:ext cx="842506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사례결정위원회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요보호아동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보호조치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가정위탁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99FBF3E-8F32-4610-89F2-4E9587CD643F}"/>
              </a:ext>
            </a:extLst>
          </p:cNvPr>
          <p:cNvSpPr/>
          <p:nvPr/>
        </p:nvSpPr>
        <p:spPr>
          <a:xfrm>
            <a:off x="6489" y="2426545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생활개선회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영동군연합회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spc="-300" dirty="0"/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9FBF3E-8F32-4610-89F2-4E9587CD643F}"/>
              </a:ext>
            </a:extLst>
          </p:cNvPr>
          <p:cNvSpPr/>
          <p:nvPr/>
        </p:nvSpPr>
        <p:spPr>
          <a:xfrm>
            <a:off x="0" y="4797152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17:00 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장학생 선발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 및 회의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주재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73812</TotalTime>
  <Words>89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11686</cp:revision>
  <cp:lastPrinted>2021-11-03T01:28:57Z</cp:lastPrinted>
  <dcterms:modified xsi:type="dcterms:W3CDTF">2021-11-03T01:32:23Z</dcterms:modified>
</cp:coreProperties>
</file>