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35" r:id="rId2"/>
    <p:sldId id="6037" r:id="rId3"/>
    <p:sldId id="603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942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5032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37344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52536" y="836712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집단급식소 납품 농산물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수거ㆍ검사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집단급식소 납품 농산물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학교 등 집단급식소 납품농산물 잔류농약검사 의뢰</a:t>
            </a:r>
            <a:endParaRPr lang="en-US" altLang="ko-KR" sz="2400" b="1" kern="0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492896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52536" y="350100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수련시설 집단급식소 지도점검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5.(</a:t>
            </a:r>
            <a:r>
              <a:rPr lang="ko-KR" altLang="en-US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송호연수원 집단급식소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식품안전팀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원재료 보존 및 유통기준 준수 여부 등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0106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362235"/>
              </p:ext>
            </p:extLst>
          </p:nvPr>
        </p:nvGraphicFramePr>
        <p:xfrm>
          <a:off x="683568" y="1844824"/>
          <a:ext cx="7776865" cy="4320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3089">
                  <a:extLst>
                    <a:ext uri="{9D8B030D-6E8A-4147-A177-3AD203B41FA5}">
                      <a16:colId xmlns:a16="http://schemas.microsoft.com/office/drawing/2014/main" val="3715944272"/>
                    </a:ext>
                  </a:extLst>
                </a:gridCol>
                <a:gridCol w="4305050">
                  <a:extLst>
                    <a:ext uri="{9D8B030D-6E8A-4147-A177-3AD203B41FA5}">
                      <a16:colId xmlns:a16="http://schemas.microsoft.com/office/drawing/2014/main" val="3296224463"/>
                    </a:ext>
                  </a:extLst>
                </a:gridCol>
                <a:gridCol w="1388726">
                  <a:extLst>
                    <a:ext uri="{9D8B030D-6E8A-4147-A177-3AD203B41FA5}">
                      <a16:colId xmlns:a16="http://schemas.microsoft.com/office/drawing/2014/main" val="717006414"/>
                    </a:ext>
                  </a:extLst>
                </a:gridCol>
              </a:tblGrid>
              <a:tr h="55907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시설별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조치계획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비고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601648"/>
                  </a:ext>
                </a:extLst>
              </a:tr>
              <a:tr h="10271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보육시설</a:t>
                      </a:r>
                      <a:r>
                        <a:rPr lang="en-US" altLang="ko-KR" sz="1500" smtClean="0"/>
                        <a:t>(25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Wingdings" panose="05000000000000000000" pitchFamily="2" charset="2"/>
                        <a:buNone/>
                      </a:pPr>
                      <a:r>
                        <a:rPr lang="en-US" altLang="ko-KR" sz="1500" smtClean="0"/>
                        <a:t>-  </a:t>
                      </a:r>
                      <a:r>
                        <a:rPr lang="ko-KR" altLang="en-US" sz="1500" smtClean="0"/>
                        <a:t>보육시설 임시 휴원에 따른 가정돌봄 및 </a:t>
                      </a:r>
                      <a:endParaRPr lang="en-US" altLang="ko-KR" sz="150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500" smtClean="0"/>
                        <a:t>   </a:t>
                      </a:r>
                      <a:r>
                        <a:rPr lang="ko-KR" altLang="en-US" sz="1500" smtClean="0"/>
                        <a:t>긴급돌봄 실시</a:t>
                      </a:r>
                      <a:r>
                        <a:rPr lang="en-US" altLang="ko-KR" sz="1500" smtClean="0"/>
                        <a:t>(2. 25.~3. 8.)</a:t>
                      </a:r>
                      <a:endParaRPr lang="en-US" altLang="ko-KR" sz="1500" smtClean="0"/>
                    </a:p>
                    <a:p>
                      <a:pPr marL="0" indent="0" latinLnBrk="1">
                        <a:buFont typeface="Wingdings" panose="05000000000000000000" pitchFamily="2" charset="2"/>
                        <a:buNone/>
                      </a:pPr>
                      <a:r>
                        <a:rPr lang="en-US" altLang="ko-KR" sz="1500" smtClean="0"/>
                        <a:t>-  25</a:t>
                      </a:r>
                      <a:r>
                        <a:rPr lang="ko-KR" altLang="en-US" sz="1500" smtClean="0"/>
                        <a:t>개소 방역 소독 실시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80465"/>
                  </a:ext>
                </a:extLst>
              </a:tr>
              <a:tr h="10271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청소년수련시설</a:t>
                      </a:r>
                      <a:r>
                        <a:rPr lang="en-US" altLang="ko-KR" sz="1500" smtClean="0"/>
                        <a:t>(2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-   </a:t>
                      </a:r>
                      <a:r>
                        <a:rPr lang="ko-KR" altLang="en-US" sz="1500" smtClean="0"/>
                        <a:t>방역소독 실시 및 예방수칙 팜플렛 비치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휴관 및 프로그램 휴강</a:t>
                      </a:r>
                      <a:r>
                        <a:rPr lang="en-US" altLang="ko-KR" sz="1500" smtClean="0"/>
                        <a:t>(~ 3. 9.)</a:t>
                      </a:r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방과 후 아카데미</a:t>
                      </a:r>
                      <a:r>
                        <a:rPr lang="en-US" altLang="ko-KR" sz="1500" smtClean="0"/>
                        <a:t>(~ 3. 8.)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227280"/>
                  </a:ext>
                </a:extLst>
              </a:tr>
              <a:tr h="42294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여성회관</a:t>
                      </a:r>
                      <a:endParaRPr lang="ko-KR" altLang="en-US" sz="1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-   </a:t>
                      </a:r>
                      <a:r>
                        <a:rPr lang="ko-KR" altLang="en-US" sz="1500" smtClean="0"/>
                        <a:t>여성회관 문화강좌 휴강 및 개강연기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603762"/>
                  </a:ext>
                </a:extLst>
              </a:tr>
              <a:tr h="7250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레인보우영동도서관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-   </a:t>
                      </a:r>
                      <a:r>
                        <a:rPr lang="ko-KR" altLang="en-US" sz="1500" smtClean="0"/>
                        <a:t>휴관</a:t>
                      </a:r>
                      <a:r>
                        <a:rPr lang="en-US" altLang="ko-KR" sz="1500" smtClean="0"/>
                        <a:t>(2.25.~3.8.)</a:t>
                      </a:r>
                    </a:p>
                    <a:p>
                      <a:pPr latinLnBrk="1"/>
                      <a:r>
                        <a:rPr lang="en-US" altLang="ko-KR" sz="1500" smtClean="0"/>
                        <a:t>-   3.5.(</a:t>
                      </a:r>
                      <a:r>
                        <a:rPr lang="ko-KR" altLang="en-US" sz="1500" smtClean="0"/>
                        <a:t>목</a:t>
                      </a:r>
                      <a:r>
                        <a:rPr lang="en-US" altLang="ko-KR" sz="1500" smtClean="0"/>
                        <a:t>) </a:t>
                      </a:r>
                      <a:r>
                        <a:rPr lang="ko-KR" altLang="en-US" sz="1500" smtClean="0"/>
                        <a:t>방역소독실시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411203"/>
                  </a:ext>
                </a:extLst>
              </a:tr>
              <a:tr h="5590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식품접객업소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500" smtClean="0"/>
                        <a:t>-  </a:t>
                      </a:r>
                      <a:r>
                        <a:rPr lang="en-US" altLang="ko-KR" sz="1500" spc="-70" baseline="0" smtClean="0"/>
                        <a:t>1</a:t>
                      </a:r>
                      <a:r>
                        <a:rPr lang="ko-KR" altLang="en-US" sz="1500" spc="-70" baseline="0" smtClean="0"/>
                        <a:t>개 업소</a:t>
                      </a:r>
                      <a:r>
                        <a:rPr lang="en-US" altLang="ko-KR" sz="1500" spc="-70" baseline="0" smtClean="0"/>
                        <a:t>/ 5</a:t>
                      </a:r>
                      <a:r>
                        <a:rPr lang="ko-KR" altLang="en-US" sz="1500" spc="-70" baseline="0" smtClean="0"/>
                        <a:t>매 마스크 및 예방수칙 팜플렛 배부</a:t>
                      </a:r>
                      <a:r>
                        <a:rPr lang="en-US" altLang="ko-KR" sz="1500" spc="-70" baseline="0" smtClean="0"/>
                        <a:t/>
                      </a:r>
                      <a:br>
                        <a:rPr lang="en-US" altLang="ko-KR" sz="1500" spc="-70" baseline="0" smtClean="0"/>
                      </a:br>
                      <a:r>
                        <a:rPr lang="en-US" altLang="ko-KR" sz="1500" spc="-70" baseline="0" smtClean="0"/>
                        <a:t>    (719</a:t>
                      </a:r>
                      <a:r>
                        <a:rPr lang="ko-KR" altLang="en-US" sz="1500" spc="-70" baseline="0" smtClean="0"/>
                        <a:t>개 업소</a:t>
                      </a:r>
                      <a:r>
                        <a:rPr lang="en-US" altLang="ko-KR" sz="1500" spc="-70" baseline="0" smtClean="0"/>
                        <a:t>)</a:t>
                      </a:r>
                      <a:r>
                        <a:rPr lang="ko-KR" altLang="en-US" sz="1500" spc="-70" baseline="0" smtClean="0"/>
                        <a:t>            </a:t>
                      </a:r>
                      <a:r>
                        <a:rPr lang="en-US" altLang="ko-KR" sz="1500" spc="-70" baseline="0" smtClean="0"/>
                        <a:t>   </a:t>
                      </a:r>
                      <a:r>
                        <a:rPr lang="ko-KR" altLang="en-US" sz="1500" spc="-70" baseline="0" smtClean="0"/>
                        <a:t>                                                                                        </a:t>
                      </a:r>
                      <a:r>
                        <a:rPr lang="en-US" altLang="ko-KR" sz="1500" smtClean="0"/>
                        <a:t>  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898182"/>
                  </a:ext>
                </a:extLst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52536" y="908720"/>
            <a:ext cx="91450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 에방을 위한 시설별 조치계획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248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74359</TotalTime>
  <Words>175</Words>
  <Application>Microsoft Office PowerPoint</Application>
  <PresentationFormat>화면 슬라이드 쇼(4:3)</PresentationFormat>
  <Paragraphs>27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11689</cp:revision>
  <cp:lastPrinted>2020-02-27T05:14:04Z</cp:lastPrinted>
  <dcterms:modified xsi:type="dcterms:W3CDTF">2020-02-27T05:55:01Z</dcterms:modified>
</cp:coreProperties>
</file>