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44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2022-02-16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2022-02-16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2022-02-16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 rot="10800000" flipV="1">
            <a:off x="1969" y="5666938"/>
            <a:ext cx="9144002" cy="1169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kumimoji="0"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kumimoji="0"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kumimoji="0" lang="ko-KR" altLang="en-US" sz="27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확진자</a:t>
            </a:r>
            <a:r>
              <a:rPr kumimoji="0"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급증에 따른 특별방역점검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 24.(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20:30/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유흥시설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음식점 등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CF884EB9-4240-4386-9D09-B014F4AFB12B}"/>
              </a:ext>
            </a:extLst>
          </p:cNvPr>
          <p:cNvSpPr/>
          <p:nvPr/>
        </p:nvSpPr>
        <p:spPr>
          <a:xfrm>
            <a:off x="-9868" y="3649383"/>
            <a:ext cx="881792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초중고 입학축하금 신청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25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주소지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읍면사무소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초중고 입학생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초등학생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중학생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고등학생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 지원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9868" y="0"/>
            <a:ext cx="9144000" cy="17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여성안심보안관 기간제근로자 모집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공고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공고기간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)~3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근무기간 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spc="-130" dirty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~ 11</a:t>
            </a:r>
            <a:r>
              <a:rPr lang="ko-KR" altLang="en-US" sz="2400" b="1" spc="-130" dirty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기간제근로자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채용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379740AF-91BA-474D-9429-E26CD7F3725A}"/>
              </a:ext>
            </a:extLst>
          </p:cNvPr>
          <p:cNvSpPr/>
          <p:nvPr/>
        </p:nvSpPr>
        <p:spPr>
          <a:xfrm>
            <a:off x="-17757" y="1774091"/>
            <a:ext cx="8817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㈜대경건설</a:t>
            </a:r>
            <a:r>
              <a:rPr lang="ko-KR" altLang="en-US" sz="2400" dirty="0"/>
              <a:t> </a:t>
            </a:r>
            <a:r>
              <a:rPr lang="en-US" altLang="ko-KR" sz="2400" dirty="0"/>
              <a:t>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104391</TotalTime>
  <Words>123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16830</cp:revision>
  <cp:lastPrinted>2022-02-16T01:02:05Z</cp:lastPrinted>
  <dcterms:modified xsi:type="dcterms:W3CDTF">2022-02-16T04:44:30Z</dcterms:modified>
</cp:coreProperties>
</file>