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42" r:id="rId2"/>
    <p:sldId id="6833" r:id="rId3"/>
    <p:sldId id="6835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326" y="15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912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918614"/>
              </p:ext>
            </p:extLst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"/>
            <a:ext cx="9144000" cy="568448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가족센터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주차장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재포장공사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실시설계용역 준공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19,480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배수로 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재포장 등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931" y="3928070"/>
            <a:ext cx="9001125" cy="104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보육정책위원회 개최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교사 대 아동비율 특례 인정 심의 등       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1916832"/>
            <a:ext cx="9144000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유해환경 점검</a:t>
            </a:r>
            <a:endParaRPr lang="en-US" altLang="ko-KR" sz="2800" b="1" spc="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2. 8.(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), 10.(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청소년드림팀장 외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00" dirty="0" err="1" smtClean="0">
                <a:latin typeface="HY헤드라인M" pitchFamily="18" charset="-127"/>
                <a:ea typeface="HY헤드라인M" pitchFamily="18" charset="-127"/>
              </a:rPr>
              <a:t>졸업시즌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 청소년 유해환경 및 </a:t>
            </a:r>
            <a:r>
              <a:rPr lang="ko-KR" altLang="en-US" sz="2400" b="1" spc="100" dirty="0" err="1" smtClean="0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 준수여부</a:t>
            </a:r>
            <a:endParaRPr lang="en-US" altLang="ko-KR" sz="2400" b="1" spc="1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CE62B6F-E40C-4EAC-A523-5C301389C32E}"/>
              </a:ext>
            </a:extLst>
          </p:cNvPr>
          <p:cNvSpPr/>
          <p:nvPr/>
        </p:nvSpPr>
        <p:spPr>
          <a:xfrm>
            <a:off x="0" y="5373216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학교급식지원 심의위원회 개최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위촉 및 학교급식 지원계획 심의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13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865" y="3789040"/>
            <a:ext cx="9144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노로바이러스 감시체계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대상업소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spc="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</a:t>
            </a:r>
            <a:r>
              <a:rPr lang="en-US" altLang="ko-KR" sz="2400" b="1" spc="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지하수 사용 식품접객업소</a:t>
            </a:r>
            <a:r>
              <a:rPr lang="en-US" altLang="ko-KR" sz="2400" b="1" spc="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05658FB-887B-4E1C-B2F1-642B92375D1B}"/>
              </a:ext>
            </a:extLst>
          </p:cNvPr>
          <p:cNvSpPr/>
          <p:nvPr/>
        </p:nvSpPr>
        <p:spPr>
          <a:xfrm>
            <a:off x="6898" y="116632"/>
            <a:ext cx="91440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6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14:20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 남부권역문화산업 이성호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박지은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2.  9.(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11:00/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영동군 국악홍보대사 김다현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/100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10.(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영동군청씨름단 임수정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15:20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고성환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055853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100774</TotalTime>
  <Words>197</Words>
  <Application>Microsoft Office PowerPoint</Application>
  <PresentationFormat>화면 슬라이드 쇼(4:3)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15984</cp:revision>
  <cp:lastPrinted>2022-01-26T06:04:25Z</cp:lastPrinted>
  <dcterms:modified xsi:type="dcterms:W3CDTF">2022-02-03T08:25:28Z</dcterms:modified>
</cp:coreProperties>
</file>