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07" r:id="rId3"/>
    <p:sldId id="6008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100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99170"/>
            <a:ext cx="9144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봄 신학기 학교급식소 자체점검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유원대학교 급식소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집단급식소 준수사항 및 단계별 위생관리 등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3644999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식품위생법 위반업소 행정처분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사업자등록 폐업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영업소 폐쇄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영업신고사항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직권말소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21590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61115"/>
              </p:ext>
            </p:extLst>
          </p:nvPr>
        </p:nvGraphicFramePr>
        <p:xfrm>
          <a:off x="683568" y="1844824"/>
          <a:ext cx="7776865" cy="376140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83089">
                  <a:extLst>
                    <a:ext uri="{9D8B030D-6E8A-4147-A177-3AD203B41FA5}">
                      <a16:colId xmlns:a16="http://schemas.microsoft.com/office/drawing/2014/main" val="3715944272"/>
                    </a:ext>
                  </a:extLst>
                </a:gridCol>
                <a:gridCol w="4305050">
                  <a:extLst>
                    <a:ext uri="{9D8B030D-6E8A-4147-A177-3AD203B41FA5}">
                      <a16:colId xmlns:a16="http://schemas.microsoft.com/office/drawing/2014/main" val="3296224463"/>
                    </a:ext>
                  </a:extLst>
                </a:gridCol>
                <a:gridCol w="1388726">
                  <a:extLst>
                    <a:ext uri="{9D8B030D-6E8A-4147-A177-3AD203B41FA5}">
                      <a16:colId xmlns:a16="http://schemas.microsoft.com/office/drawing/2014/main" val="717006414"/>
                    </a:ext>
                  </a:extLst>
                </a:gridCol>
              </a:tblGrid>
              <a:tr h="55907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시설별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조치계획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/>
                        <a:t>비고</a:t>
                      </a:r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01648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보육시설</a:t>
                      </a:r>
                      <a:r>
                        <a:rPr lang="en-US" altLang="ko-KR" sz="1500" smtClean="0"/>
                        <a:t>(25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</a:t>
                      </a:r>
                      <a:r>
                        <a:rPr lang="ko-KR" altLang="en-US" sz="1500" smtClean="0"/>
                        <a:t>보육시설 임시 휴원에 따른 가정돌봄 및 </a:t>
                      </a:r>
                      <a:endParaRPr lang="en-US" altLang="ko-KR" sz="150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1500" smtClean="0"/>
                        <a:t>   </a:t>
                      </a:r>
                      <a:r>
                        <a:rPr lang="ko-KR" altLang="en-US" sz="1500" smtClean="0"/>
                        <a:t>긴급돌봄 실시</a:t>
                      </a:r>
                      <a:r>
                        <a:rPr lang="en-US" altLang="ko-KR" sz="1500" smtClean="0"/>
                        <a:t>(2. 25.~3. 22.)</a:t>
                      </a:r>
                    </a:p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r>
                        <a:rPr lang="en-US" altLang="ko-KR" sz="1500" smtClean="0"/>
                        <a:t>-  25</a:t>
                      </a:r>
                      <a:r>
                        <a:rPr lang="ko-KR" altLang="en-US" sz="1500" smtClean="0"/>
                        <a:t>개소 방역 소독 실시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80465"/>
                  </a:ext>
                </a:extLst>
              </a:tr>
              <a:tr h="102716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청소년시설</a:t>
                      </a:r>
                      <a:r>
                        <a:rPr lang="en-US" altLang="ko-KR" sz="1500" smtClean="0"/>
                        <a:t>(4</a:t>
                      </a:r>
                      <a:r>
                        <a:rPr lang="ko-KR" altLang="en-US" sz="1500" smtClean="0"/>
                        <a:t>개소</a:t>
                      </a:r>
                      <a:r>
                        <a:rPr lang="en-US" altLang="ko-KR" sz="1500" smtClean="0"/>
                        <a:t>)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방역소독 실시 및 예방수칙 팜플렛 비치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 및 프로그램 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방과 후 아카데미 임시휴강</a:t>
                      </a:r>
                      <a:endParaRPr lang="en-US" altLang="ko-KR" sz="1500" smtClean="0"/>
                    </a:p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방문 및 내방상담 중지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~3. 22.</a:t>
                      </a:r>
                      <a:r>
                        <a:rPr lang="ko-KR" altLang="en-US" sz="1500" smtClean="0"/>
                        <a:t>까지 상황에 따라 변동 가능          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227280"/>
                  </a:ext>
                </a:extLst>
              </a:tr>
              <a:tr h="42294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여성회관</a:t>
                      </a:r>
                      <a:endParaRPr lang="ko-KR" altLang="en-US" sz="1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smtClean="0"/>
                        <a:t>-   </a:t>
                      </a:r>
                      <a:r>
                        <a:rPr lang="ko-KR" altLang="en-US" sz="1500" smtClean="0"/>
                        <a:t>여성회관 문화강좌 휴강 및 개강연기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603762"/>
                  </a:ext>
                </a:extLst>
              </a:tr>
              <a:tr h="7250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smtClean="0"/>
                        <a:t>레인보우영동도서관</a:t>
                      </a: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latinLnBrk="1">
                        <a:buFontTx/>
                        <a:buChar char="-"/>
                      </a:pPr>
                      <a:r>
                        <a:rPr lang="ko-KR" altLang="en-US" sz="1500" smtClean="0"/>
                        <a:t>휴관연장</a:t>
                      </a:r>
                      <a:r>
                        <a:rPr lang="en-US" altLang="ko-KR" sz="1500" baseline="0" smtClean="0"/>
                        <a:t>(~</a:t>
                      </a:r>
                      <a:r>
                        <a:rPr lang="ko-KR" altLang="en-US" sz="1500" baseline="0" smtClean="0"/>
                        <a:t>상황종료 시까지</a:t>
                      </a:r>
                      <a:r>
                        <a:rPr lang="en-US" altLang="ko-KR" sz="1500" baseline="0" smtClean="0"/>
                        <a:t>)</a:t>
                      </a:r>
                      <a:endParaRPr lang="en-US" altLang="ko-KR" sz="150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5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11203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52536" y="908720"/>
            <a:ext cx="91450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3-3.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 예방을 위한 시설별 조치계획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1167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72856</TotalTime>
  <Words>153</Words>
  <Application>Microsoft Office PowerPoint</Application>
  <PresentationFormat>화면 슬라이드 쇼(4:3)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11683</cp:revision>
  <cp:lastPrinted>2020-03-05T08:29:48Z</cp:lastPrinted>
  <dcterms:modified xsi:type="dcterms:W3CDTF">2020-03-05T08:29:51Z</dcterms:modified>
</cp:coreProperties>
</file>