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36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77" d="100"/>
          <a:sy n="77" d="100"/>
        </p:scale>
        <p:origin x="69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7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8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1" y="4715192"/>
            <a:ext cx="5435603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5496" y="404664"/>
            <a:ext cx="88179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미취학 아동 및 학생 긴급재난지원금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1,373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7,500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주민등록을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둔 미취학아동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(0~7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대학생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읍ㆍ면사무소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지급방법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NH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농협 선불카드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512" y="4149080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2-2.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공립형지역아동센터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건립 추진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: 20.01. ~ 20.12. / 450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콘크리트 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타설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공정율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30%)</a:t>
            </a:r>
          </a:p>
        </p:txBody>
      </p:sp>
    </p:spTree>
    <p:extLst>
      <p:ext uri="{BB962C8B-B14F-4D97-AF65-F5344CB8AC3E}">
        <p14:creationId xmlns:p14="http://schemas.microsoft.com/office/powerpoint/2010/main" val="2827041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72985</TotalTime>
  <Words>82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11735</cp:revision>
  <cp:lastPrinted>2020-07-09T04:46:20Z</cp:lastPrinted>
  <dcterms:modified xsi:type="dcterms:W3CDTF">2020-07-09T04:47:30Z</dcterms:modified>
</cp:coreProperties>
</file>