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2" r:id="rId3"/>
    <p:sldId id="597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36712"/>
            <a:ext cx="9238220" cy="1555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algn="dist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양성평등위원회 개최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28.(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위원장 부군수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영동군 양성평등지원사업 공모 선정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심의</a:t>
            </a:r>
            <a:endParaRPr lang="en-US" altLang="ko-KR" sz="24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4539900"/>
            <a:ext cx="9252520" cy="1553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시간제보육 제공기관 현장 점검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30.(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한빛어린이집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충북육아종합지원센터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개영역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운영관리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건강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안전관리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프로그램운영 등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4192" y="2708920"/>
            <a:ext cx="9252520" cy="1542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청소년 배구한마당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10. 31.(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10:30 / 40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영동고등학교 강당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 화합과 소통을 위한 고교대항 배구대회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8179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2295588"/>
            <a:ext cx="8925432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평생학습중장기 종합발전계획 연구용역 보고회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 최종보고 및 토론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716238"/>
            <a:ext cx="9214991" cy="1873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6-6.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음식점 위생등급제 지정업소 사후평가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10. 26.(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10. 30.(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황간휴게소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상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하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평가항목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기본분야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위생분야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거리두기실천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항목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782329"/>
            <a:ext cx="8925432" cy="120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농협영동군지부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575242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73122</TotalTime>
  <Words>181</Words>
  <Application>Microsoft Office PowerPoint</Application>
  <PresentationFormat>화면 슬라이드 쇼(4:3)</PresentationFormat>
  <Paragraphs>19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11811</cp:revision>
  <cp:lastPrinted>2020-10-21T07:38:03Z</cp:lastPrinted>
  <dcterms:modified xsi:type="dcterms:W3CDTF">2020-10-23T01:23:11Z</dcterms:modified>
</cp:coreProperties>
</file>