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8"/>
  </p:notesMasterIdLst>
  <p:handoutMasterIdLst>
    <p:handoutMasterId r:id="rId9"/>
  </p:handoutMasterIdLst>
  <p:sldIdLst>
    <p:sldId id="6021" r:id="rId2"/>
    <p:sldId id="6034" r:id="rId3"/>
    <p:sldId id="6037" r:id="rId4"/>
    <p:sldId id="6042" r:id="rId5"/>
    <p:sldId id="6036" r:id="rId6"/>
    <p:sldId id="6035" r:id="rId7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5AB0D"/>
    <a:srgbClr val="0000CC"/>
    <a:srgbClr val="FFFF00"/>
    <a:srgbClr val="3399FF"/>
    <a:srgbClr val="00B036"/>
    <a:srgbClr val="87EB23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22" autoAdjust="0"/>
    <p:restoredTop sz="99679" autoAdjust="0"/>
  </p:normalViewPr>
  <p:slideViewPr>
    <p:cSldViewPr>
      <p:cViewPr varScale="1">
        <p:scale>
          <a:sx n="107" d="100"/>
          <a:sy n="107" d="100"/>
        </p:scale>
        <p:origin x="-168" y="-96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7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57626" y="9444039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41" tIns="45408" rIns="90841" bIns="45408" anchor="b"/>
          <a:lstStyle/>
          <a:p>
            <a:pPr algn="r" defTabSz="880974">
              <a:lnSpc>
                <a:spcPct val="150000"/>
              </a:lnSpc>
              <a:buClr>
                <a:srgbClr val="FFFF00"/>
              </a:buClr>
              <a:buSzPct val="60000"/>
            </a:pPr>
            <a:fld id="{F9BB0A5A-2E71-461B-88AE-C85EE4C02AB6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pPr algn="r" defTabSz="880974">
                <a:lnSpc>
                  <a:spcPct val="150000"/>
                </a:lnSpc>
                <a:buClr>
                  <a:srgbClr val="FFFF00"/>
                </a:buClr>
                <a:buSzPct val="60000"/>
              </a:pPr>
              <a:t>1</a:t>
            </a:fld>
            <a:endParaRPr lang="en-US" altLang="ko-KR" sz="1200" b="1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6" y="4721225"/>
            <a:ext cx="5441950" cy="4471988"/>
          </a:xfrm>
          <a:noFill/>
          <a:ln/>
        </p:spPr>
        <p:txBody>
          <a:bodyPr lIns="90832" tIns="45403" rIns="90832" bIns="45403"/>
          <a:lstStyle/>
          <a:p>
            <a:endParaRPr lang="en-US" altLang="ko-KR" sz="1800" dirty="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2018-05-30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가우시안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285750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19250" y="2060575"/>
            <a:ext cx="62388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>
              <a:spcBef>
                <a:spcPct val="20000"/>
              </a:spcBef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생 활 지 원 </a:t>
            </a:r>
            <a:r>
              <a:rPr lang="ko-KR" altLang="en-US" sz="6500" b="1" dirty="0" smtClean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과</a:t>
            </a:r>
            <a:endParaRPr lang="en-US" altLang="ko-KR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14290"/>
            <a:ext cx="889248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8-1.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상반기 결혼중개업체 지도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점검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6. 11.(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)~6. 15.(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점검내용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결혼중개업법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준수사항 등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357430"/>
            <a:ext cx="8892480" cy="18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8-2.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여성지도자 역량강화 워크숍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6. 21.(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)~6.22.(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경기도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포천시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40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여명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조화와 균형의 리더 등 특강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500570"/>
            <a:ext cx="889248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8-3. 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드림스타트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진로체험캠프  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6. 16.(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6. 17.(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부천 </a:t>
            </a:r>
            <a:r>
              <a:rPr lang="ko-KR" altLang="en-US" sz="2400" b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로보파크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30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용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진로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코칭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등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573016"/>
            <a:ext cx="9001125" cy="314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42852"/>
            <a:ext cx="889248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8-4.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아동수당 신청홍보 및 접수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6. 20.(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아동의 주민등록상 주소지 읍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면사무소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만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세 미만 아동의 보호자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소득상위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10%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제외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285992"/>
            <a:ext cx="9001125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8-5. 6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 인문학교실 운영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28.(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18:30 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레인보우영동도서관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     제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해설이 있는 가야금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음악회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강사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민의식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4429132"/>
            <a:ext cx="81369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8-6.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상반기 학교급식 추진상황 지도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점검</a:t>
            </a:r>
            <a:endParaRPr kumimoji="0"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6.7.(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6.15.(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3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개교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양강초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심천중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영동고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급식비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운영현황 점검 및 현장 여론 수렴  </a:t>
            </a:r>
            <a:endParaRPr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86910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kumimoji="0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14290"/>
            <a:ext cx="8892480" cy="188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8-7.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집단급식소 지도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점검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6. 4.(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)~6.29.(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29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점검사항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위생적 취급에 관한 기준 준수사항  등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357430"/>
            <a:ext cx="8892480" cy="188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8-8.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사회복지시설 종사자 식중독예방 특별교육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6. 15.(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14:00~15:00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소회의실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50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식중독의 이해 및 예방관리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사항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아동수당 신청홍보 및 접수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 인문학 교실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gradFill>
          <a:gsLst>
            <a:gs pos="0">
              <a:schemeClr val="accent1">
                <a:tint val="66000"/>
                <a:satMod val="160000"/>
                <a:alpha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/>
      <a:lstStyle>
        <a:defPPr eaLnBrk="0" hangingPunct="0">
          <a:defRPr sz="2400" b="1" kern="0" dirty="0">
            <a:solidFill>
              <a:schemeClr val="tx2"/>
            </a:solidFill>
            <a:latin typeface="HY헤드라인M" pitchFamily="18" charset="-127"/>
            <a:ea typeface="HY헤드라인M" pitchFamily="18" charset="-127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74467</TotalTime>
  <Words>262</Words>
  <Application>Microsoft Office PowerPoint</Application>
  <PresentationFormat>화면 슬라이드 쇼(4:3)</PresentationFormat>
  <Paragraphs>32</Paragraphs>
  <Slides>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6_Office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11764</cp:revision>
  <dcterms:modified xsi:type="dcterms:W3CDTF">2018-05-30T06:53:22Z</dcterms:modified>
</cp:coreProperties>
</file>