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28" r:id="rId1"/>
  </p:sldMasterIdLst>
  <p:notesMasterIdLst>
    <p:notesMasterId r:id="rId4"/>
  </p:notesMasterIdLst>
  <p:handoutMasterIdLst>
    <p:handoutMasterId r:id="rId5"/>
  </p:handoutMasterIdLst>
  <p:sldIdLst>
    <p:sldId id="5971" r:id="rId2"/>
    <p:sldId id="6015" r:id="rId3"/>
  </p:sldIdLst>
  <p:sldSz cx="9144000" cy="6858000" type="screen4x3"/>
  <p:notesSz cx="6797675" cy="99266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pitchFamily="34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AB0D"/>
    <a:srgbClr val="0000FF"/>
    <a:srgbClr val="00B036"/>
    <a:srgbClr val="FFFF00"/>
    <a:srgbClr val="0000CC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6408" autoAdjust="0"/>
  </p:normalViewPr>
  <p:slideViewPr>
    <p:cSldViewPr>
      <p:cViewPr varScale="1">
        <p:scale>
          <a:sx n="115" d="100"/>
          <a:sy n="115" d="100"/>
        </p:scale>
        <p:origin x="1530" y="10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26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233F8BDF-536E-42B2-9791-25D446618A5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98946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229" y="0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5196" y="4715192"/>
            <a:ext cx="4987287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l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229" y="9431971"/>
            <a:ext cx="2945448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723" tIns="45349" rIns="90723" bIns="45349" numCol="1" anchor="b" anchorCtr="0" compatLnSpc="1">
            <a:prstTxWarp prst="textNoShape">
              <a:avLst/>
            </a:prstTxWarp>
          </a:bodyPr>
          <a:lstStyle>
            <a:lvl1pPr algn="r" defTabSz="879830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36D70B-F776-4F2B-9B0F-050CC575F71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439689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 txBox="1">
            <a:spLocks noGrp="1" noChangeArrowheads="1"/>
          </p:cNvSpPr>
          <p:nvPr/>
        </p:nvSpPr>
        <p:spPr bwMode="auto">
          <a:xfrm>
            <a:off x="3853127" y="9431972"/>
            <a:ext cx="2946135" cy="494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0714" tIns="45344" rIns="90714" bIns="45344" anchor="b"/>
          <a:lstStyle/>
          <a:p>
            <a:pPr algn="r" defTabSz="879741">
              <a:lnSpc>
                <a:spcPct val="150000"/>
              </a:lnSpc>
              <a:buClr>
                <a:srgbClr val="FFFF00"/>
              </a:buClr>
              <a:buSzPct val="60000"/>
            </a:pPr>
            <a:fld id="{F9BB0A5A-2E71-461B-88AE-C85EE4C02AB6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sym typeface="Symbol" pitchFamily="18" charset="2"/>
              </a:rPr>
              <a:pPr algn="r" defTabSz="879741">
                <a:lnSpc>
                  <a:spcPct val="150000"/>
                </a:lnSpc>
                <a:buClr>
                  <a:srgbClr val="FFFF00"/>
                </a:buClr>
                <a:buSzPct val="60000"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sym typeface="Symbol" pitchFamily="18" charset="2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1830" y="4715192"/>
            <a:ext cx="5435603" cy="4466274"/>
          </a:xfrm>
          <a:noFill/>
          <a:ln/>
        </p:spPr>
        <p:txBody>
          <a:bodyPr lIns="90705" tIns="45339" rIns="90705" bIns="45339"/>
          <a:lstStyle/>
          <a:p>
            <a:endParaRPr lang="en-US" altLang="ko-KR" sz="180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741205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5C4D0D-8D81-443F-8C78-BEF3F23DD79F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3A512A-CA4C-4460-967F-DDBE57FAA9A5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209800" cy="5821362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2400" y="274638"/>
            <a:ext cx="6477000" cy="5821362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98E2E-AD52-4090-B1E4-48B5468F10A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7F663E-6B8E-48B1-9D52-B985DE7289F6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486C1-4C01-4462-AF0A-03629A63F51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24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838200"/>
            <a:ext cx="43434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13F590-A3AA-44CF-BADB-68A931A8726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D8609B-3BF6-45E1-B393-433D7CB062D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3F4C7-E9B2-41EE-A41D-BAAE8D7FB6D8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1F44B7-AD29-4F45-AA10-498EA7FB34B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6F165-3396-4C0C-A020-A878A9B16D6C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187D2D-A5F7-4691-9D0A-857E64F6E9DA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838200"/>
            <a:ext cx="88392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  둘째 수준</a:t>
            </a:r>
          </a:p>
          <a:p>
            <a:pPr lvl="2"/>
            <a:r>
              <a:rPr lang="ko-KR" altLang="en-US" smtClean="0"/>
              <a:t> </a:t>
            </a:r>
            <a:r>
              <a:rPr lang="en-US" altLang="ko-KR" smtClean="0"/>
              <a:t>-  </a:t>
            </a:r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19600387" name="Rectangle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8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3246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9600389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3246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base" latinLnBrk="1" hangingPunct="1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kumimoji="0" sz="1400" b="0">
                <a:solidFill>
                  <a:srgbClr val="000000"/>
                </a:solidFill>
                <a:effectLst/>
                <a:latin typeface="+mn-lt"/>
                <a:ea typeface="+mn-ea"/>
                <a:sym typeface="Symbol" pitchFamily="18" charset="2"/>
              </a:defRPr>
            </a:lvl1pPr>
          </a:lstStyle>
          <a:p>
            <a:pPr>
              <a:defRPr/>
            </a:pPr>
            <a:fld id="{26CA73B3-22E4-480F-8B62-D9C11499BBBB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9" r:id="rId1"/>
    <p:sldLayoutId id="2147484030" r:id="rId2"/>
    <p:sldLayoutId id="2147484031" r:id="rId3"/>
    <p:sldLayoutId id="2147484032" r:id="rId4"/>
    <p:sldLayoutId id="2147484033" r:id="rId5"/>
    <p:sldLayoutId id="2147484034" r:id="rId6"/>
    <p:sldLayoutId id="2147484035" r:id="rId7"/>
    <p:sldLayoutId id="2147484036" r:id="rId8"/>
    <p:sldLayoutId id="2147484037" r:id="rId9"/>
    <p:sldLayoutId id="2147484038" r:id="rId10"/>
    <p:sldLayoutId id="2147484039" r:id="rId11"/>
  </p:sldLayoutIdLst>
  <p:transition/>
  <p:txStyles>
    <p:titleStyle>
      <a:lvl1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2pPr>
      <a:lvl3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3pPr>
      <a:lvl4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4pPr>
      <a:lvl5pPr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5pPr>
      <a:lvl6pPr marL="4572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6pPr>
      <a:lvl7pPr marL="9144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7pPr>
      <a:lvl8pPr marL="13716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8pPr>
      <a:lvl9pPr marL="1828800" algn="l" rtl="0" eaLnBrk="0" fontAlgn="base" latinLnBrk="1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굴림" charset="-127"/>
          <a:ea typeface="굴림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kumimoji="1" sz="2800" b="1">
          <a:solidFill>
            <a:schemeClr val="accent2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Clr>
          <a:schemeClr val="bg1"/>
        </a:buClr>
        <a:buFont typeface="Wingdings" pitchFamily="2" charset="2"/>
        <a:buChar char="q"/>
        <a:defRPr kumimoji="1" sz="2400" b="1">
          <a:solidFill>
            <a:schemeClr val="bg1"/>
          </a:solidFill>
          <a:latin typeface="+mn-lt"/>
          <a:ea typeface="+mn-ea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•"/>
        <a:defRPr kumimoji="1" sz="2000" b="1">
          <a:solidFill>
            <a:schemeClr val="bg1"/>
          </a:solidFill>
          <a:latin typeface="+mn-lt"/>
          <a:ea typeface="+mn-ea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latinLnBrk="1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5" descr="가우시안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188640" y="-243408"/>
            <a:ext cx="9334500" cy="7429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9427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</p:spPr>
        <p:txBody>
          <a:bodyPr lIns="92075" tIns="46038" rIns="92075" bIns="46038" anchor="ctr">
            <a:spAutoFit/>
          </a:bodyPr>
          <a:lstStyle/>
          <a:p>
            <a:pPr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 pitchFamily="2" charset="2"/>
              <a:buNone/>
              <a:defRPr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1619250" y="2060575"/>
            <a:ext cx="6238875" cy="2368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1169988" lvl="1" indent="-457200"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</a:t>
            </a:r>
            <a:r>
              <a:rPr lang="ko-KR" altLang="en-US" sz="6500" b="1" smtClean="0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족 행 복 과</a:t>
            </a:r>
            <a:endParaRPr lang="en-US" altLang="ko-KR" sz="6500" b="1">
              <a:solidFill>
                <a:srgbClr val="333399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256118437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36512" y="476672"/>
            <a:ext cx="9001125" cy="2129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r>
              <a:rPr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 </a:t>
            </a:r>
            <a:r>
              <a:rPr lang="ko-KR" altLang="en-US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 양성평등위원회 개최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4. 22.(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) 14:00 /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군청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층 상황실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2019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 영동군양성평등기금 결산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안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smtClean="0"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smtClean="0">
                <a:latin typeface="HY헤드라인M" pitchFamily="18" charset="-127"/>
                <a:ea typeface="HY헤드라인M" pitchFamily="18" charset="-127"/>
              </a:rPr>
              <a:t>3</a:t>
            </a: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000" b="1" kern="0" spc="150" smtClean="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 ※ </a:t>
            </a:r>
            <a:r>
              <a:rPr lang="ko-KR" altLang="en-US" sz="2000" b="1" kern="0" spc="15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부군수님 하실 일 </a:t>
            </a:r>
            <a:r>
              <a:rPr lang="en-US" altLang="ko-KR" sz="2000" b="1" kern="0" spc="15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000" b="1" kern="0" spc="150">
                <a:solidFill>
                  <a:srgbClr val="00B036"/>
                </a:solidFill>
                <a:latin typeface="HY헤드라인M" pitchFamily="18" charset="-127"/>
                <a:ea typeface="HY헤드라인M" pitchFamily="18" charset="-127"/>
              </a:rPr>
              <a:t>회의 진행</a:t>
            </a:r>
            <a:endParaRPr lang="en-US" altLang="ko-KR" sz="2000" b="1" kern="0">
              <a:solidFill>
                <a:srgbClr val="00B036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200" b="1" dirty="0" smtClean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-36512" y="2708920"/>
            <a:ext cx="9144000" cy="180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ko-KR" altLang="en-US" sz="2800" b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3-2.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봄 신학기 학교급식 식중독 예방 지도점검</a:t>
            </a:r>
            <a:endParaRPr lang="en-US" altLang="ko-KR" sz="27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4. 20.(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유원대학교 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/ 3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공무원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1, </a:t>
            </a:r>
            <a:r>
              <a:rPr lang="ko-KR" altLang="en-US" sz="2300" b="1" kern="0" dirty="0">
                <a:latin typeface="HY헤드라인M" pitchFamily="18" charset="-127"/>
                <a:ea typeface="HY헤드라인M" pitchFamily="18" charset="-127"/>
              </a:rPr>
              <a:t>소비자식품위생감시원</a:t>
            </a:r>
            <a:r>
              <a:rPr lang="en-US" altLang="ko-KR" sz="2300" b="1" kern="0" dirty="0">
                <a:latin typeface="HY헤드라인M" pitchFamily="18" charset="-127"/>
                <a:ea typeface="HY헤드라인M" pitchFamily="18" charset="-127"/>
              </a:rPr>
              <a:t>2)</a:t>
            </a: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집단급식소 위생관리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유통기한 경과 제품 유무 등 </a:t>
            </a: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6512" y="4797152"/>
            <a:ext cx="9144000" cy="1801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533400" indent="-5334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kumimoji="0" lang="en-US" altLang="ko-KR" sz="2800" b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</a:t>
            </a:r>
            <a:r>
              <a:rPr kumimoji="0"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가공식품 등 다소비식품 수거 검사</a:t>
            </a:r>
            <a:endParaRPr lang="en-US" altLang="ko-KR" sz="2750" b="1" kern="0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4. 21.(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가공식품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대형 </a:t>
            </a:r>
            <a:r>
              <a:rPr lang="ko-KR" altLang="en-US" sz="2400" b="1" kern="0" dirty="0" err="1">
                <a:latin typeface="HY헤드라인M" pitchFamily="18" charset="-127"/>
                <a:ea typeface="HY헤드라인M" pitchFamily="18" charset="-127"/>
              </a:rPr>
              <a:t>마트</a:t>
            </a:r>
            <a:r>
              <a:rPr lang="en-US" altLang="ko-KR" sz="2400" b="1" kern="0" dirty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전통시장 등 </a:t>
            </a:r>
            <a:endParaRPr lang="en-US" altLang="ko-KR" sz="2400" b="1" kern="0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fontAlgn="auto" latinLnBrk="1" hangingPunct="1">
              <a:lnSpc>
                <a:spcPct val="140000"/>
              </a:lnSpc>
              <a:spcBef>
                <a:spcPts val="0"/>
              </a:spcBef>
              <a:spcAft>
                <a:spcPts val="0"/>
              </a:spcAft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>
                <a:latin typeface="HY헤드라인M" pitchFamily="18" charset="-127"/>
                <a:ea typeface="HY헤드라인M" pitchFamily="18" charset="-127"/>
              </a:rPr>
              <a:t>다소비식품 또는 부 적합률이 높은 가공식품 성분검사</a:t>
            </a:r>
            <a:endParaRPr lang="en-US" altLang="ko-KR" sz="2400" b="1" kern="0" dirty="0">
              <a:solidFill>
                <a:srgbClr val="00B050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1313006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조화">
  <a:themeElements>
    <a:clrScheme name="2_조화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2_조화">
      <a:majorFont>
        <a:latin typeface="굴림"/>
        <a:ea typeface="굴림"/>
        <a:cs typeface=""/>
      </a:majorFont>
      <a:minorFont>
        <a:latin typeface="굴림"/>
        <a:ea typeface="굴림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>
            <a:alpha val="30000"/>
          </a:schemeClr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outerShdw dist="35921" dir="2700000" algn="ctr" rotWithShape="0">
            <a:schemeClr val="bg2">
              <a:alpha val="50000"/>
            </a:schemeClr>
          </a:outerShdw>
        </a:effectLst>
      </a:spPr>
      <a:bodyPr vert="horz" wrap="square" lIns="92075" tIns="46038" rIns="92075" bIns="46038" numCol="1" anchor="ctr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ko-K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Y견고딕" pitchFamily="18" charset="-127"/>
          </a:defRPr>
        </a:defPPr>
      </a:lstStyle>
    </a:lnDef>
  </a:objectDefaults>
  <a:extraClrSchemeLst>
    <a:extraClrScheme>
      <a:clrScheme name="2_조화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조화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조화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72877</TotalTime>
  <Words>110</Words>
  <Application>Microsoft Office PowerPoint</Application>
  <PresentationFormat>화면 슬라이드 쇼(4:3)</PresentationFormat>
  <Paragraphs>12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Monotype Sorts</vt:lpstr>
      <vt:lpstr>굴림</vt:lpstr>
      <vt:lpstr>굴림체</vt:lpstr>
      <vt:lpstr>Arial</vt:lpstr>
      <vt:lpstr>Symbol</vt:lpstr>
      <vt:lpstr>Times New Roman</vt:lpstr>
      <vt:lpstr>Wingdings</vt:lpstr>
      <vt:lpstr>2_조화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11701</cp:revision>
  <cp:lastPrinted>2020-04-16T02:47:09Z</cp:lastPrinted>
  <dcterms:modified xsi:type="dcterms:W3CDTF">2020-04-16T06:46:31Z</dcterms:modified>
</cp:coreProperties>
</file>