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6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3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1412776"/>
            <a:ext cx="900112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아동복지심의위원회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서면회의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/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보호대상아동의 보호조치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637" y="116632"/>
            <a:ext cx="900112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교재교구비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/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교육기자재 구입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36512" y="2780928"/>
            <a:ext cx="9001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향토장학금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접수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)~2.16.(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 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입학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후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대학교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재학중인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세이하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지급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-36512" y="4653136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영동농공단지협의회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㈜지명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1,000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46511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73228</TotalTime>
  <Words>101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11876</cp:revision>
  <cp:lastPrinted>2021-01-20T00:51:03Z</cp:lastPrinted>
  <dcterms:modified xsi:type="dcterms:W3CDTF">2021-01-20T01:12:10Z</dcterms:modified>
</cp:coreProperties>
</file>