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5976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08" autoAdjust="0"/>
  </p:normalViewPr>
  <p:slideViewPr>
    <p:cSldViewPr>
      <p:cViewPr varScale="1">
        <p:scale>
          <a:sx n="115" d="100"/>
          <a:sy n="115" d="100"/>
        </p:scale>
        <p:origin x="1530" y="3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6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7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0" y="4715192"/>
            <a:ext cx="5435603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36512" y="1412776"/>
            <a:ext cx="9001125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아동복지심의위원회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서면회의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1.29.(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/>
              <a:t> </a:t>
            </a:r>
            <a:r>
              <a:rPr lang="en-US" altLang="ko-KR" sz="2400" b="1" dirty="0"/>
              <a:t>/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보호대상아동의 보호조치 심의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6637" y="116632"/>
            <a:ext cx="9001125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어린이집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교재교구비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지원사업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1.29.(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/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어린이집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교육기자재 구입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-36512" y="2780928"/>
            <a:ext cx="9001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향토장학금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접수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1.25.(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)~2.16.(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읍 면사무소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년도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입학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후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대학교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재학중인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24</a:t>
            </a:r>
            <a:r>
              <a:rPr lang="ko-KR" altLang="en-US" sz="2400" b="1" spc="-90" dirty="0" err="1" smtClean="0">
                <a:latin typeface="HY헤드라인M" pitchFamily="18" charset="-127"/>
                <a:ea typeface="HY헤드라인M" pitchFamily="18" charset="-127"/>
              </a:rPr>
              <a:t>세이하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만원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지급</a:t>
            </a:r>
            <a:endParaRPr lang="en-US" altLang="ko-KR" sz="2400" b="1" spc="-9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-36512" y="4653136"/>
            <a:ext cx="8817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영동농공단지협의회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1.27.(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㈜지명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1,000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5465110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73228</TotalTime>
  <Words>101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11876</cp:revision>
  <cp:lastPrinted>2021-01-20T00:51:03Z</cp:lastPrinted>
  <dcterms:modified xsi:type="dcterms:W3CDTF">2021-01-20T01:12:10Z</dcterms:modified>
</cp:coreProperties>
</file>