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6030" r:id="rId2"/>
    <p:sldId id="6036" r:id="rId3"/>
    <p:sldId id="6027" r:id="rId4"/>
    <p:sldId id="6035" r:id="rId5"/>
    <p:sldId id="6033" r:id="rId6"/>
    <p:sldId id="6031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0000CC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143512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85728"/>
            <a:ext cx="90011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공무원 성인지 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14:00~18:00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소회의실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marL="533400" indent="-533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여성단체협의회 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활동 발표회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11. </a:t>
            </a:r>
            <a:r>
              <a:rPr kumimoji="0"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26. (</a:t>
            </a:r>
            <a:r>
              <a:rPr kumimoji="0"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</a:t>
            </a:r>
            <a:r>
              <a:rPr kumimoji="0"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14:00</a:t>
            </a:r>
            <a:r>
              <a:rPr kumimoji="0"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kumimoji="0"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여성회관 </a:t>
            </a:r>
            <a:r>
              <a:rPr kumimoji="0"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200</a:t>
            </a:r>
            <a:r>
              <a:rPr kumimoji="0"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</a:t>
            </a:r>
            <a:endParaRPr kumimoji="0" lang="en-US" altLang="ko-KR" sz="2400" b="1" kern="0" spc="-15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algn="di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용 </a:t>
            </a:r>
            <a:r>
              <a:rPr kumimoji="0"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 </a:t>
            </a:r>
            <a:r>
              <a:rPr kumimoji="0"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연간 활동보고 및 단체 화합행사</a:t>
            </a:r>
            <a:endParaRPr kumimoji="0" lang="en-US" altLang="ko-KR" sz="2400" b="1" kern="0" spc="-15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86190"/>
            <a:ext cx="900112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서울특별시 청소년 상생교류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서울특별시 강남구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~11.25.(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서울특별시 중구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92896"/>
            <a:ext cx="103326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85860"/>
            <a:ext cx="88924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 B.B.S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청소년 한마음 체육대회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 10.(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10:00~18:00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추풍령 사슴관광공원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저소득층 청소년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071810"/>
            <a:ext cx="9001125" cy="18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레인보우도서관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독서 프로그램 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6.~ 11. 27. (6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4~7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 어린이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480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샌드아트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공연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모래그림 체험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5776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중학생 해외연수 위탁업체 제안서 평가위원회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입찰참가업체 제안서 평가 및 우선협상대상자 선정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88924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오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!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해피데이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”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공감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소통 가족캠프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11.24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)~11.25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드림가족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143512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42852"/>
            <a:ext cx="90011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영동군민장학생 장학증서 수여식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11.12.(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11:00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군청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대학생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고등학생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장학증서 수여 및 격려사</a:t>
            </a:r>
            <a:endParaRPr lang="en-US" altLang="ko-KR" sz="2400" b="1" dirty="0" smtClean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571744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교육감  교육발전 정책간담회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11.28.(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영동교육지원청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충북교육 주요 정책방향 의견 수렴 및 군수님 특강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643446"/>
            <a:ext cx="90011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 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인문학교실 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레인보우영동도서관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영동의 역사 속 이야기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한만수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영동출신 소설가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52"/>
            <a:ext cx="900112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모범음식점 지정 재심사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)~11.16.(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좋은 식단 이행기준 준수 여부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071678"/>
            <a:ext cx="90011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소비자식품위생감시원 위촉 및 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소회의실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소비자식품위생감시원 임무 및 활동요령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위촉장</a:t>
            </a:r>
            <a:r>
              <a:rPr lang="ko-KR" altLang="en-US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수여</a:t>
            </a:r>
            <a:endParaRPr lang="en-US" altLang="ko-KR" sz="24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00570"/>
            <a:ext cx="900112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 중점 홍보  사항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레인보우도서관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독서프로그램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팸플릿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인문학 교실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팸플릿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73654</TotalTime>
  <Words>344</Words>
  <Application>Microsoft Office PowerPoint</Application>
  <PresentationFormat>화면 슬라이드 쇼(4:3)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11647</cp:revision>
  <dcterms:modified xsi:type="dcterms:W3CDTF">2018-10-24T05:46:53Z</dcterms:modified>
</cp:coreProperties>
</file>