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9" r:id="rId3"/>
    <p:sldId id="597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6408" autoAdjust="0"/>
  </p:normalViewPr>
  <p:slideViewPr>
    <p:cSldViewPr>
      <p:cViewPr varScale="1">
        <p:scale>
          <a:sx n="73" d="100"/>
          <a:sy n="73" d="100"/>
        </p:scale>
        <p:origin x="-53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32656"/>
            <a:ext cx="900112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5-1.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아동 여성안전지역연대운영위원회  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12. 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13:30 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10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위원장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행정복지국장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2019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지역연대 운영 실적 및 기관 간 추진사업 공유 등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379" y="2445968"/>
            <a:ext cx="9001125" cy="2279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심천어린이집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리모델링 준공 개소식</a:t>
            </a:r>
            <a:endParaRPr lang="en-US" altLang="ko-KR" sz="2800" b="1" spc="-15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12. 6.(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15:00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심천어린이집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          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smtClean="0">
                <a:solidFill>
                  <a:srgbClr val="00B036"/>
                </a:solidFill>
              </a:rPr>
              <a:t>※ </a:t>
            </a:r>
            <a:r>
              <a:rPr lang="ko-KR" altLang="en-US" sz="2400" dirty="0">
                <a:solidFill>
                  <a:srgbClr val="00B036"/>
                </a:solidFill>
              </a:rPr>
              <a:t>군수님 하실 일 </a:t>
            </a:r>
            <a:r>
              <a:rPr lang="en-US" altLang="ko-KR" sz="2400" dirty="0">
                <a:solidFill>
                  <a:srgbClr val="00B036"/>
                </a:solidFill>
              </a:rPr>
              <a:t>: </a:t>
            </a:r>
            <a:r>
              <a:rPr lang="ko-KR" altLang="en-US" sz="2400" dirty="0">
                <a:solidFill>
                  <a:srgbClr val="00B036"/>
                </a:solidFill>
              </a:rPr>
              <a:t>인사말씀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640236"/>
            <a:ext cx="9001125" cy="1525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으뜸어린이집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재롱잔치</a:t>
            </a:r>
            <a:r>
              <a:rPr lang="ko-KR" altLang="en-US" sz="2800" dirty="0" smtClean="0"/>
              <a:t> 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5028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3" y="2132856"/>
            <a:ext cx="889158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식품제조 가공업체 위생관리등급 평가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12. 4.-12.22.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식품제조 가공업체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격년 평가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영업시작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 경과 업체 신규평가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등급별관리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7800" y="4652963"/>
            <a:ext cx="892968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332656"/>
            <a:ext cx="88915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5-4.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어린이기호식품 조리 판매업소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12. 2.-12. 3. (2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학교주변업소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전담관리원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기본안전수칙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어린이 정서저해식품 판매여부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958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72276</TotalTime>
  <Words>151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2_조화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11625</cp:revision>
  <cp:lastPrinted>2019-10-31T01:34:45Z</cp:lastPrinted>
  <dcterms:modified xsi:type="dcterms:W3CDTF">2020-02-01T08:17:15Z</dcterms:modified>
</cp:coreProperties>
</file>