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FE516-05EA-466C-96B6-20D8202487E7}" type="datetimeFigureOut">
              <a:rPr lang="ko-KR" altLang="en-US" smtClean="0"/>
              <a:t>2016-01-06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AC9B1-6A35-4EAB-988E-B430900F132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994FD1-57EA-412F-913B-5B7F6B6C57D4}" type="slidenum">
              <a:rPr lang="en-US" altLang="ko-KR" smtClean="0">
                <a:solidFill>
                  <a:srgbClr val="C0504D"/>
                </a:solidFill>
              </a:rPr>
              <a:pPr/>
              <a:t>1</a:t>
            </a:fld>
            <a:endParaRPr lang="en-US" altLang="ko-KR" smtClean="0">
              <a:solidFill>
                <a:srgbClr val="C0504D"/>
              </a:solidFill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9320" y="4343436"/>
            <a:ext cx="5479363" cy="4114143"/>
          </a:xfrm>
          <a:noFill/>
          <a:ln/>
        </p:spPr>
        <p:txBody>
          <a:bodyPr lIns="90877" tIns="45428" rIns="90877" bIns="4542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86414" y="8688334"/>
            <a:ext cx="2971587" cy="4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0BDA17A-04C4-4CDD-AC4B-4E1B029423E9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2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19" y="4343436"/>
            <a:ext cx="5482562" cy="4114143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592-57EA-4E1F-9716-D1D9602E2BA8}" type="datetimeFigureOut">
              <a:rPr lang="ko-KR" altLang="en-US" smtClean="0"/>
              <a:t>2016-01-06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09DE-8D98-4BB1-AAA7-52326CC2C0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592-57EA-4E1F-9716-D1D9602E2BA8}" type="datetimeFigureOut">
              <a:rPr lang="ko-KR" altLang="en-US" smtClean="0"/>
              <a:t>2016-01-06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09DE-8D98-4BB1-AAA7-52326CC2C0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592-57EA-4E1F-9716-D1D9602E2BA8}" type="datetimeFigureOut">
              <a:rPr lang="ko-KR" altLang="en-US" smtClean="0"/>
              <a:t>2016-01-06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09DE-8D98-4BB1-AAA7-52326CC2C0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592-57EA-4E1F-9716-D1D9602E2BA8}" type="datetimeFigureOut">
              <a:rPr lang="ko-KR" altLang="en-US" smtClean="0"/>
              <a:t>2016-01-06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09DE-8D98-4BB1-AAA7-52326CC2C0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592-57EA-4E1F-9716-D1D9602E2BA8}" type="datetimeFigureOut">
              <a:rPr lang="ko-KR" altLang="en-US" smtClean="0"/>
              <a:t>2016-01-06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09DE-8D98-4BB1-AAA7-52326CC2C0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592-57EA-4E1F-9716-D1D9602E2BA8}" type="datetimeFigureOut">
              <a:rPr lang="ko-KR" altLang="en-US" smtClean="0"/>
              <a:t>2016-01-06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09DE-8D98-4BB1-AAA7-52326CC2C0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592-57EA-4E1F-9716-D1D9602E2BA8}" type="datetimeFigureOut">
              <a:rPr lang="ko-KR" altLang="en-US" smtClean="0"/>
              <a:t>2016-01-06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09DE-8D98-4BB1-AAA7-52326CC2C0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592-57EA-4E1F-9716-D1D9602E2BA8}" type="datetimeFigureOut">
              <a:rPr lang="ko-KR" altLang="en-US" smtClean="0"/>
              <a:t>2016-01-06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09DE-8D98-4BB1-AAA7-52326CC2C0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592-57EA-4E1F-9716-D1D9602E2BA8}" type="datetimeFigureOut">
              <a:rPr lang="ko-KR" altLang="en-US" smtClean="0"/>
              <a:t>2016-01-06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09DE-8D98-4BB1-AAA7-52326CC2C0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592-57EA-4E1F-9716-D1D9602E2BA8}" type="datetimeFigureOut">
              <a:rPr lang="ko-KR" altLang="en-US" smtClean="0"/>
              <a:t>2016-01-06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09DE-8D98-4BB1-AAA7-52326CC2C0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A7592-57EA-4E1F-9716-D1D9602E2BA8}" type="datetimeFigureOut">
              <a:rPr lang="ko-KR" altLang="en-US" smtClean="0"/>
              <a:t>2016-01-06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009DE-8D98-4BB1-AAA7-52326CC2C0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7592-57EA-4E1F-9716-D1D9602E2BA8}" type="datetimeFigureOut">
              <a:rPr lang="ko-KR" altLang="en-US" smtClean="0"/>
              <a:t>2016-01-06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09DE-8D98-4BB1-AAA7-52326CC2C040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5"/>
          <p:cNvSpPr>
            <a:spLocks noChangeArrowheads="1"/>
          </p:cNvSpPr>
          <p:nvPr/>
        </p:nvSpPr>
        <p:spPr bwMode="auto">
          <a:xfrm>
            <a:off x="-107950" y="673100"/>
            <a:ext cx="91440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0" tIns="46800" rIns="93600" bIns="46800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ko-KR" sz="25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( 2016. 1. 1. ~ 1. 31. 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00" tIns="46800" rIns="936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4500" b="1" dirty="0">
                <a:latin typeface="HY헤드라인M" pitchFamily="18" charset="-127"/>
                <a:ea typeface="HY헤드라인M" pitchFamily="18" charset="-127"/>
              </a:rPr>
              <a:t>월간업무  추진계획</a:t>
            </a:r>
            <a:endParaRPr lang="ko-KR" altLang="en-US" sz="4500" b="1" dirty="0"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4541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196975"/>
            <a:ext cx="91360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5" descr="가우시안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>
              <a:lnSpc>
                <a:spcPct val="150000"/>
              </a:lnSpc>
              <a:spcBef>
                <a:spcPct val="20000"/>
              </a:spcBef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ko-KR" altLang="en-US" sz="6500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생 활 지 원 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361950"/>
            <a:ext cx="8856662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여성발전기금 사업 공모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1. 11. ~ 1. 24. (14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 업 량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3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 이내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10,000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지원사업 분야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-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여성권익증진을 위한 사업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양성평등 의식확산 및 여성능력개발 사업 등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3811588"/>
            <a:ext cx="8856662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10-2.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지역아동센터운영위원회 회의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     시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1. 20.(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14:00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장     소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군청 상황실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인     원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9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위원장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부군수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2016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년 영동군 지역아동센터운영비 지원계획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80975" y="333375"/>
            <a:ext cx="87836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10-3. 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서울지역 영동학사 확보사업 추진</a:t>
            </a:r>
          </a:p>
          <a:p>
            <a:pPr marL="914400" lvl="1" indent="-457200">
              <a:lnSpc>
                <a:spcPct val="14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강서구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수명로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길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내발산동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4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사업규모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2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실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(4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4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서울시 공공기숙사 입주 협약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8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10-4.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레인보우영동도서관 겨울방학 독서교실</a:t>
            </a:r>
            <a:r>
              <a:rPr lang="ko-KR" altLang="en-US" sz="2800" b="1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운영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1. 18. 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)~1. 21.(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(4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   상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: 40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관내 초등학교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4~6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학년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      제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생각이 크는 인문학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독서감상문 쓰기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북 아트 작품 만들기 등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388" y="431800"/>
            <a:ext cx="878363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10-5. 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드림스타트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어린이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경제교육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/2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드림스타트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프로그램실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인      원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30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돈 관리 방법 등 금융교육 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10-6. 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드림스타트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꿈꾸는 미술교실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    간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1.16.~2. 27. (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매주 토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/6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장      소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드림스타트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프로그램실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인      원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15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 용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창의적 미술활동을 통한 잠재력 개발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2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0975" y="3357563"/>
            <a:ext cx="87836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7800" y="333375"/>
            <a:ext cx="8715375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10-7.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겨울철 수산물 수거검사 의뢰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 거 일 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1.13.(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수거대상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수산물 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건 이상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어패류 및 해조류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의뢰기관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도 보건환경연구원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검사항목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노로바이러스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대장균 등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Arial" charset="0"/>
              </a:rPr>
              <a:t>  </a:t>
            </a: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2852738"/>
            <a:ext cx="87122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10-8.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 명절대비 건강기능식품 민관합동 지도점검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1. 25.(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1. 29.(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 검 반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식품안전팀장 외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43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영업자 준수사항 준수여부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공급받는 건강기능식품 내역 비치여부  등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endParaRPr lang="ko-KR" altLang="en-US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388" y="333375"/>
            <a:ext cx="8785225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10-9.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유흥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단란주점 지도점검</a:t>
            </a: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1.11.(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~1.22.(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 검 반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식품안전팀장 외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35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유흥 및 단란주점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식품접객영업자 등의 준수사항 이행여부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청소년의 고용 및 업소 출입 여부 등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dirty="0">
                <a:solidFill>
                  <a:srgbClr val="000000"/>
                </a:solidFill>
                <a:latin typeface="Arial" charset="0"/>
              </a:rPr>
              <a:t>  </a:t>
            </a:r>
            <a:endParaRPr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800" b="1" kern="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388" y="3716338"/>
            <a:ext cx="896461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10-10. </a:t>
            </a:r>
            <a:r>
              <a:rPr lang="ko-KR" altLang="en-US" sz="27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설명절대비</a:t>
            </a:r>
            <a:r>
              <a:rPr lang="ko-KR" altLang="en-US" sz="27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교통이용시설주변 식품접객업소 점검 </a:t>
            </a:r>
            <a:endParaRPr lang="en-US" altLang="ko-KR" sz="27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1. 27.(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1. 29.(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점 검 반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4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공무원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2,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소비자식품위생감시원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16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고속도로 휴게소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기차역 주변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유통기한 경과제품 및 기타 식품위생법 준수여부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ko-KR" altLang="en-US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479</Words>
  <Application>Microsoft Office PowerPoint</Application>
  <PresentationFormat>화면 슬라이드 쇼(4:3)</PresentationFormat>
  <Paragraphs>92</Paragraphs>
  <Slides>7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2016-01-06T00:17:02Z</dcterms:created>
  <dcterms:modified xsi:type="dcterms:W3CDTF">2016-01-06T00:18:15Z</dcterms:modified>
</cp:coreProperties>
</file>