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71" r:id="rId3"/>
    <p:sldId id="5972" r:id="rId4"/>
    <p:sldId id="5973" r:id="rId5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07" d="100"/>
          <a:sy n="107" d="100"/>
        </p:scale>
        <p:origin x="20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5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4"/>
            <a:ext cx="7935292" cy="3058465"/>
          </a:xfrm>
          <a:noFill/>
          <a:ln/>
        </p:spPr>
        <p:txBody>
          <a:bodyPr lIns="90687" tIns="45329" rIns="90687" bIns="45329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692696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여성안심보안관 기간제근로자 모집 공고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)~3.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공중화장실 등 불법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몰래카메라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점검 및 관리 기간제근로자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채용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371" y="3384376"/>
            <a:ext cx="9001125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공립 너나들이 지역아동센터 개관식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지역인사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학부모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이용아동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경과보고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시설라운딩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아동격려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000" b="1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6560" y="574229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초등학력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인정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문해교육생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초등학력인정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문해교육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6560" y="3302982"/>
            <a:ext cx="8817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영동새마을금고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㈜레인보우소스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834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88" y="764704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영유아 등 취약계층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대상식품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제조업체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식품제조가공업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비위생적 식품 취급 및 유통 기준 등 준수사항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88" y="3644229"/>
            <a:ext cx="9107487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 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개학 대비 어린이기호식품 조리판매업소 지도점검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어린이기호식품 조리판매업소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어린이기호식품 조리판매업소 위생점검 및 식중독 홍보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266712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83927</TotalTime>
  <Words>227</Words>
  <Application>Microsoft Office PowerPoint</Application>
  <PresentationFormat>화면 슬라이드 쇼(4:3)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12070</cp:revision>
  <cp:lastPrinted>2021-02-17T01:33:03Z</cp:lastPrinted>
  <dcterms:modified xsi:type="dcterms:W3CDTF">2021-02-17T04:42:38Z</dcterms:modified>
</cp:coreProperties>
</file>