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73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07" d="100"/>
          <a:sy n="107" d="100"/>
        </p:scale>
        <p:origin x="13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620688"/>
            <a:ext cx="91307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algn="dist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여성단체협의회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행복나눔사업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21.(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여성회관 조리실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이내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농특산품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활용 다문화가정 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장아찌만들기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체험</a:t>
            </a:r>
            <a:r>
              <a:rPr lang="en-US" altLang="ko-KR" sz="2400" b="1" spc="-3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및 저소득층 전달</a:t>
            </a:r>
            <a:endParaRPr lang="en-US" altLang="ko-KR" sz="24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4552" y="2852936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평생학습 정규강좌 프로그램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레인보우영동도서관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강좌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07504" y="4725144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이사회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10.21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장학생선발외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심의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199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73046</TotalTime>
  <Words>75</Words>
  <Application>Microsoft Office PowerPoint</Application>
  <PresentationFormat>화면 슬라이드 쇼(4:3)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11797</cp:revision>
  <cp:lastPrinted>2020-10-14T05:41:11Z</cp:lastPrinted>
  <dcterms:modified xsi:type="dcterms:W3CDTF">2020-10-16T00:45:37Z</dcterms:modified>
</cp:coreProperties>
</file>