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620688"/>
            <a:ext cx="91307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여성단체협의회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행복나눔사업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조리실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이내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농특산품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활용 다문화가정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장아찌만들기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체험</a:t>
            </a:r>
            <a:r>
              <a:rPr lang="en-US" altLang="ko-KR" sz="2400" b="1" spc="-3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저소득층 전달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4552" y="2852936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 정규강좌 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07504" y="472514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이사회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10.21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장학생선발외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199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73046</TotalTime>
  <Words>75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11797</cp:revision>
  <cp:lastPrinted>2020-10-14T05:41:11Z</cp:lastPrinted>
  <dcterms:modified xsi:type="dcterms:W3CDTF">2020-10-16T00:45:37Z</dcterms:modified>
</cp:coreProperties>
</file>