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042" r:id="rId2"/>
    <p:sldId id="6853" r:id="rId3"/>
    <p:sldId id="6855" r:id="rId4"/>
    <p:sldId id="6854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46838" y="9419920"/>
            <a:ext cx="2941327" cy="494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96" tIns="45286" rIns="90596" bIns="45286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20FCEF0-CA89-4746-B551-DBED76821B97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57238"/>
            <a:ext cx="4910138" cy="368141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179" y="4717085"/>
            <a:ext cx="4989806" cy="44383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09" rIns="90850" bIns="45409"/>
          <a:lstStyle/>
          <a:p>
            <a:pPr eaLnBrk="1" hangingPunct="1"/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22706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70892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어린이날 맞이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아동 꾸러미 지원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)~4. 30.(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드림아동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160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가족과 함께 집에서 즐기는 보드게임 및 어린이 과자 지원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4624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점검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28.(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영동산업과학고등학교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여성정책팀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여성안심보안관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학교 內 여자화장실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몰래카메라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설치여부 점검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941077"/>
            <a:ext cx="9001125" cy="1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아동복지심의위원회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서면심의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/ 7</a:t>
            </a:r>
            <a:r>
              <a:rPr lang="ko-KR" altLang="en-US" sz="2400" b="1" dirty="0" smtClean="0"/>
              <a:t>명 </a:t>
            </a:r>
            <a:r>
              <a:rPr lang="en-US" altLang="ko-KR" sz="2400" b="1" dirty="0" smtClean="0"/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보호대상아동의 보호조치 사항 심의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740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88" y="4438922"/>
            <a:ext cx="9107487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 과대광고 행위 시니어감시원 지도점검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26.(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떴다방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신종 홍보관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시니어감시원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떴다방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허위과대광고에 관한 정보수집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지도점검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2832377"/>
            <a:ext cx="9144000" cy="153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에이치에스씨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84784"/>
            <a:ext cx="9144000" cy="1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다함께돌봄센터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설치장소 공개 모집 공고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/ </a:t>
            </a:r>
            <a:r>
              <a:rPr lang="ko-KR" altLang="en-US" sz="2400" b="1" dirty="0" smtClean="0"/>
              <a:t>군 홈페이지 </a:t>
            </a:r>
            <a:r>
              <a:rPr lang="en-US" altLang="ko-KR" sz="2400" b="1" dirty="0" smtClean="0"/>
              <a:t>/ </a:t>
            </a:r>
            <a:r>
              <a:rPr lang="ko-KR" altLang="en-US" sz="2400" b="1" dirty="0" err="1" smtClean="0"/>
              <a:t>영동초</a:t>
            </a:r>
            <a:r>
              <a:rPr lang="en-US" altLang="ko-KR" sz="2400" b="1" dirty="0" smtClean="0"/>
              <a:t>, </a:t>
            </a:r>
            <a:r>
              <a:rPr lang="ko-KR" altLang="en-US" sz="2400" b="1" dirty="0" err="1" smtClean="0"/>
              <a:t>동정리일대</a:t>
            </a:r>
            <a:r>
              <a:rPr lang="ko-KR" altLang="en-US" sz="2400" b="1" dirty="0" smtClean="0"/>
              <a:t> 무상임대 공고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16541"/>
            <a:ext cx="9144000" cy="1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아동복지시설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공동생활가정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 신고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/ </a:t>
            </a:r>
            <a:r>
              <a:rPr lang="ko-KR" altLang="en-US" sz="2400" b="1" dirty="0" err="1" smtClean="0"/>
              <a:t>모해그룹홈</a:t>
            </a:r>
            <a:r>
              <a:rPr lang="en-US" altLang="ko-KR" sz="2400" b="1" dirty="0" smtClean="0"/>
              <a:t>(</a:t>
            </a:r>
            <a:r>
              <a:rPr lang="ko-KR" altLang="en-US" sz="2400" b="1" dirty="0" err="1" smtClean="0"/>
              <a:t>심천면</a:t>
            </a:r>
            <a:r>
              <a:rPr lang="en-US" altLang="ko-KR" sz="2400" b="1" dirty="0" smtClean="0"/>
              <a:t>)/ </a:t>
            </a:r>
            <a:r>
              <a:rPr lang="ko-KR" altLang="en-US" sz="2400" b="1" dirty="0" smtClean="0"/>
              <a:t>설치기준확인 후 신고 수리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42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0" y="249238"/>
            <a:ext cx="9144000" cy="649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(4. 20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 smtClean="0">
                <a:latin typeface="HY견고딕" panose="02030600000101010101" pitchFamily="18" charset="-127"/>
              </a:rPr>
              <a:t>아동학대상담조사시설 </a:t>
            </a:r>
            <a:r>
              <a:rPr lang="ko-KR" altLang="en-US" sz="2000" b="1" spc="-150" dirty="0" err="1">
                <a:latin typeface="HY견고딕" panose="02030600000101010101" pitchFamily="18" charset="-127"/>
              </a:rPr>
              <a:t>리모델링비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 지급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/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상반기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)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</a:t>
            </a:r>
            <a:r>
              <a:rPr lang="en-US" altLang="ko-KR" sz="2000" b="1" dirty="0">
                <a:latin typeface="HY견고딕" panose="02030600000101010101" pitchFamily="18" charset="-127"/>
              </a:rPr>
              <a:t>10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dirty="0" err="1">
                <a:latin typeface="HY견고딕" panose="02030600000101010101" pitchFamily="18" charset="-127"/>
              </a:rPr>
              <a:t>드림스타트</a:t>
            </a:r>
            <a:r>
              <a:rPr lang="ko-KR" altLang="en-US" sz="2000" b="1" dirty="0">
                <a:latin typeface="HY견고딕" panose="02030600000101010101" pitchFamily="18" charset="-127"/>
              </a:rPr>
              <a:t> 프로그램 운영비 지급</a:t>
            </a:r>
            <a:r>
              <a:rPr lang="en-US" altLang="ko-KR" sz="2000" b="1" dirty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>
                <a:latin typeface="HY견고딕" panose="02030600000101010101" pitchFamily="18" charset="-127"/>
              </a:rPr>
              <a:t>상반기</a:t>
            </a:r>
            <a:r>
              <a:rPr lang="en-US" altLang="ko-KR" sz="2000" b="1" dirty="0">
                <a:latin typeface="HY견고딕" panose="02030600000101010101" pitchFamily="18" charset="-127"/>
              </a:rPr>
              <a:t>)                      :   3.1</a:t>
            </a:r>
            <a:r>
              <a:rPr lang="ko-KR" altLang="en-US" sz="2000" b="1" dirty="0">
                <a:latin typeface="HY견고딕" panose="02030600000101010101" pitchFamily="18" charset="-127"/>
              </a:rPr>
              <a:t>백만원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r>
              <a:rPr lang="ko-KR" altLang="en-US" sz="2000" b="1" spc="-150" dirty="0" err="1" smtClean="0">
                <a:latin typeface="HY견고딕" panose="02030600000101010101" pitchFamily="18" charset="-127"/>
              </a:rPr>
              <a:t>급량비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등 기타 지급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소비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)                        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                                 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:    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     </a:t>
            </a:r>
            <a:r>
              <a:rPr lang="en-US" altLang="ko-KR" sz="2000" b="1" spc="-150" dirty="0">
                <a:latin typeface="HY견고딕" panose="02030600000101010101" pitchFamily="18" charset="-127"/>
              </a:rPr>
              <a:t>1</a:t>
            </a:r>
            <a:r>
              <a:rPr lang="ko-KR" altLang="en-US" sz="2000" b="1" spc="-150" dirty="0">
                <a:latin typeface="HY견고딕" panose="02030600000101010101" pitchFamily="18" charset="-127"/>
              </a:rPr>
              <a:t>백만원</a:t>
            </a: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hangingPunct="1">
              <a:buClr>
                <a:schemeClr val="tx1"/>
              </a:buClr>
              <a:buFontTx/>
              <a:buChar char="-"/>
              <a:defRPr/>
            </a:pPr>
            <a:endParaRPr lang="en-US" altLang="ko-KR" sz="2000" b="1" spc="-150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부진사유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및 향후 집행계획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800100" lvl="1" indent="-342900" eaLnBrk="1" hangingPunct="1">
              <a:lnSpc>
                <a:spcPct val="140000"/>
              </a:lnSpc>
              <a:buClr>
                <a:schemeClr val="tx1"/>
              </a:buClr>
              <a:buFont typeface="HY헤드라인M" panose="02030600000101010101" pitchFamily="18" charset="-127"/>
              <a:buChar char="-"/>
              <a:defRPr/>
            </a:pPr>
            <a:r>
              <a:rPr lang="ko-KR" altLang="en-US" sz="2000" b="1" spc="-150" dirty="0" smtClean="0">
                <a:latin typeface="HY견고딕" panose="02030600000101010101" pitchFamily="18" charset="-127"/>
              </a:rPr>
              <a:t>아동학대상담조사시설 의자 및 탁자 구입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/</a:t>
            </a:r>
            <a:r>
              <a:rPr lang="ko-KR" altLang="en-US" sz="2000" b="1" spc="-150" dirty="0" smtClean="0">
                <a:latin typeface="HY견고딕" panose="02030600000101010101" pitchFamily="18" charset="-127"/>
              </a:rPr>
              <a:t>상반기</a:t>
            </a:r>
            <a:r>
              <a:rPr lang="en-US" altLang="ko-KR" sz="2000" b="1" spc="-150" dirty="0" smtClean="0">
                <a:latin typeface="HY견고딕" panose="02030600000101010101" pitchFamily="18" charset="-127"/>
              </a:rPr>
              <a:t>)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   3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157368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9,806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4,529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46.1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13.1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4,542.1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46.3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664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11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675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-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25465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104298</TotalTime>
  <Words>329</Words>
  <Application>Microsoft Office PowerPoint</Application>
  <PresentationFormat>화면 슬라이드 쇼(4:3)</PresentationFormat>
  <Paragraphs>66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16845</cp:revision>
  <cp:lastPrinted>2021-04-21T02:22:05Z</cp:lastPrinted>
  <dcterms:modified xsi:type="dcterms:W3CDTF">2021-04-21T08:36:48Z</dcterms:modified>
</cp:coreProperties>
</file>