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71" r:id="rId2"/>
    <p:sldId id="6021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408" autoAdjust="0"/>
  </p:normalViewPr>
  <p:slideViewPr>
    <p:cSldViewPr>
      <p:cViewPr varScale="1">
        <p:scale>
          <a:sx n="115" d="100"/>
          <a:sy n="115" d="100"/>
        </p:scale>
        <p:origin x="1530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5" tIns="45346" rIns="90715" bIns="45346" numCol="1" anchor="t" anchorCtr="0" compatLnSpc="1">
            <a:prstTxWarp prst="textNoShape">
              <a:avLst/>
            </a:prstTxWarp>
          </a:bodyPr>
          <a:lstStyle>
            <a:lvl1pPr algn="l" defTabSz="87975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229" y="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5" tIns="45346" rIns="90715" bIns="45346" numCol="1" anchor="t" anchorCtr="0" compatLnSpc="1">
            <a:prstTxWarp prst="textNoShape">
              <a:avLst/>
            </a:prstTxWarp>
          </a:bodyPr>
          <a:lstStyle>
            <a:lvl1pPr algn="r" defTabSz="87975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5" tIns="45346" rIns="90715" bIns="45346" numCol="1" anchor="b" anchorCtr="0" compatLnSpc="1">
            <a:prstTxWarp prst="textNoShape">
              <a:avLst/>
            </a:prstTxWarp>
          </a:bodyPr>
          <a:lstStyle>
            <a:lvl1pPr algn="l" defTabSz="87975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5" tIns="45346" rIns="90715" bIns="45346" numCol="1" anchor="b" anchorCtr="0" compatLnSpc="1">
            <a:prstTxWarp prst="textNoShape">
              <a:avLst/>
            </a:prstTxWarp>
          </a:bodyPr>
          <a:lstStyle>
            <a:lvl1pPr algn="r" defTabSz="87975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5" tIns="45346" rIns="90715" bIns="45346" numCol="1" anchor="t" anchorCtr="0" compatLnSpc="1">
            <a:prstTxWarp prst="textNoShape">
              <a:avLst/>
            </a:prstTxWarp>
          </a:bodyPr>
          <a:lstStyle>
            <a:lvl1pPr algn="l" defTabSz="87975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229" y="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5" tIns="45346" rIns="90715" bIns="45346" numCol="1" anchor="t" anchorCtr="0" compatLnSpc="1">
            <a:prstTxWarp prst="textNoShape">
              <a:avLst/>
            </a:prstTxWarp>
          </a:bodyPr>
          <a:lstStyle>
            <a:lvl1pPr algn="r" defTabSz="87975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197" y="4715192"/>
            <a:ext cx="4987287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5" tIns="45346" rIns="90715" bIns="453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5" tIns="45346" rIns="90715" bIns="45346" numCol="1" anchor="b" anchorCtr="0" compatLnSpc="1">
            <a:prstTxWarp prst="textNoShape">
              <a:avLst/>
            </a:prstTxWarp>
          </a:bodyPr>
          <a:lstStyle>
            <a:lvl1pPr algn="l" defTabSz="87975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5" tIns="45346" rIns="90715" bIns="45346" numCol="1" anchor="b" anchorCtr="0" compatLnSpc="1">
            <a:prstTxWarp prst="textNoShape">
              <a:avLst/>
            </a:prstTxWarp>
          </a:bodyPr>
          <a:lstStyle>
            <a:lvl1pPr algn="r" defTabSz="87975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3128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07" tIns="45341" rIns="90707" bIns="45341" anchor="b"/>
          <a:lstStyle/>
          <a:p>
            <a:pPr algn="r" defTabSz="879670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670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31" y="4715192"/>
            <a:ext cx="5435603" cy="4466274"/>
          </a:xfrm>
          <a:noFill/>
          <a:ln/>
        </p:spPr>
        <p:txBody>
          <a:bodyPr lIns="90698" tIns="45335" rIns="90698" bIns="45335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285992"/>
            <a:ext cx="9001125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7044" y="2278316"/>
            <a:ext cx="9001125" cy="148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endParaRPr lang="ko-KR" altLang="en-US" dirty="0">
              <a:solidFill>
                <a:srgbClr val="00B036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7379" y="548680"/>
            <a:ext cx="9001125" cy="1701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상반기 지역아동센터 지도 점검</a:t>
            </a:r>
            <a:endParaRPr lang="en-US" altLang="ko-KR" sz="2800" b="1" spc="-3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200" b="1" smtClean="0">
                <a:latin typeface="HY헤드라인M" pitchFamily="18" charset="-127"/>
                <a:ea typeface="HY헤드라인M" pitchFamily="18" charset="-127"/>
              </a:rPr>
              <a:t>6.8</a:t>
            </a:r>
            <a:r>
              <a:rPr lang="en-US" altLang="ko-KR" sz="2200" b="1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200" b="1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200" b="1" smtClean="0">
                <a:latin typeface="HY헤드라인M" pitchFamily="18" charset="-127"/>
                <a:ea typeface="HY헤드라인M" pitchFamily="18" charset="-127"/>
              </a:rPr>
              <a:t>)~12.(</a:t>
            </a:r>
            <a:r>
              <a:rPr lang="ko-KR" altLang="en-US" sz="2200" b="1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200" b="1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지역아동센터 </a:t>
            </a:r>
            <a:r>
              <a:rPr lang="en-US" altLang="ko-KR" sz="2200" b="1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200" b="1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200" b="1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smtClean="0">
                <a:latin typeface="HY헤드라인M" pitchFamily="18" charset="-127"/>
                <a:ea typeface="HY헤드라인M" pitchFamily="18" charset="-127"/>
              </a:rPr>
              <a:t>보조금 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지출 등 운영실태 점검</a:t>
            </a:r>
            <a:endParaRPr lang="en-US" altLang="ko-KR" sz="22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8520" y="2245033"/>
            <a:ext cx="914400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학교급식소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등 합동점검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spc="-50" dirty="0">
                <a:latin typeface="HY헤드라인M" pitchFamily="18" charset="-127"/>
                <a:ea typeface="HY헤드라인M" pitchFamily="18" charset="-127"/>
              </a:rPr>
              <a:t>6. 8.(</a:t>
            </a:r>
            <a:r>
              <a:rPr lang="ko-KR" altLang="en-US" sz="2300" b="1" kern="0" spc="-5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300" b="1" kern="0" spc="-50" dirty="0">
                <a:latin typeface="HY헤드라인M" pitchFamily="18" charset="-127"/>
                <a:ea typeface="HY헤드라인M" pitchFamily="18" charset="-127"/>
              </a:rPr>
              <a:t>) ~</a:t>
            </a:r>
            <a:r>
              <a:rPr lang="en-US" altLang="ko-KR" sz="2300" b="1" kern="0" spc="-50">
                <a:latin typeface="HY헤드라인M" pitchFamily="18" charset="-127"/>
                <a:ea typeface="HY헤드라인M" pitchFamily="18" charset="-127"/>
              </a:rPr>
              <a:t>14</a:t>
            </a:r>
            <a:r>
              <a:rPr lang="en-US" altLang="ko-KR" sz="2300" b="1" kern="0" spc="-5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300" b="1" kern="0" spc="-50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300" b="1" kern="0" spc="-5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300" b="1" kern="0" spc="-5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spc="-50" dirty="0">
                <a:latin typeface="HY헤드라인M" pitchFamily="18" charset="-127"/>
                <a:ea typeface="HY헤드라인M" pitchFamily="18" charset="-127"/>
              </a:rPr>
              <a:t>/13</a:t>
            </a:r>
            <a:r>
              <a:rPr lang="ko-KR" altLang="en-US" sz="2300" b="1" kern="0" spc="-5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300" b="1" kern="0" spc="-5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spc="-50" dirty="0">
                <a:latin typeface="HY헤드라인M" pitchFamily="18" charset="-127"/>
                <a:ea typeface="HY헤드라인M" pitchFamily="18" charset="-127"/>
              </a:rPr>
              <a:t>학교급식 및 집단급식소 식품판매업</a:t>
            </a:r>
            <a:r>
              <a:rPr lang="en-US" altLang="ko-KR" sz="2300" b="1" kern="0" spc="-5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점검자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1,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영동교육지원청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kern="0" dirty="0" err="1">
                <a:latin typeface="HY헤드라인M" pitchFamily="18" charset="-127"/>
                <a:ea typeface="HY헤드라인M" pitchFamily="18" charset="-127"/>
              </a:rPr>
              <a:t>식재료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 단계별 위생관리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식품수거 의뢰</a:t>
            </a: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4508326"/>
            <a:ext cx="91440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3-3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7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kumimoji="0" lang="en-US" altLang="ko-KR" sz="27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kumimoji="0" lang="ko-KR" altLang="en-US" sz="27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예방을 위한 밀집다중이용시설 방역수칙 이행 점검</a:t>
            </a:r>
            <a:endParaRPr lang="en-US" altLang="ko-KR" sz="2700" b="1" kern="0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6. 8.(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 ~ 14.(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 955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관내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음식점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유흥시설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목욕장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등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점검자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14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4,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소비자식품위생감시원 등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10)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밀집다중이용시설 방역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소독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지침 안내 및 이행여부 점검</a:t>
            </a: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880505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72952</TotalTime>
  <Words>133</Words>
  <Application>Microsoft Office PowerPoint</Application>
  <PresentationFormat>화면 슬라이드 쇼(4:3)</PresentationFormat>
  <Paragraphs>20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11723</cp:revision>
  <cp:lastPrinted>2020-06-04T04:44:50Z</cp:lastPrinted>
  <dcterms:modified xsi:type="dcterms:W3CDTF">2020-06-04T04:51:15Z</dcterms:modified>
</cp:coreProperties>
</file>