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09" r:id="rId3"/>
    <p:sldId id="601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052736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" y="3275434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식품안전진단 컨설팅 소규모 식품제조업소 선정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선정업소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종사자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매출액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현장 위생관리 상태 진단을 통한 개선책 제시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487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48716"/>
              </p:ext>
            </p:extLst>
          </p:nvPr>
        </p:nvGraphicFramePr>
        <p:xfrm>
          <a:off x="683568" y="1844824"/>
          <a:ext cx="7776865" cy="39475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3089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305050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1388726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559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보육시설</a:t>
                      </a:r>
                      <a:r>
                        <a:rPr lang="en-US" altLang="ko-KR" sz="1500" smtClean="0"/>
                        <a:t>(25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</a:t>
                      </a:r>
                      <a:r>
                        <a:rPr lang="ko-KR" altLang="en-US" sz="1500" smtClean="0"/>
                        <a:t>보육시설 임시 휴원에 따른 가정돌봄 및 </a:t>
                      </a:r>
                      <a:endParaRPr lang="en-US" altLang="ko-KR" sz="150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   </a:t>
                      </a:r>
                      <a:r>
                        <a:rPr lang="ko-KR" altLang="en-US" sz="1500" smtClean="0"/>
                        <a:t>긴급돌봄 실시</a:t>
                      </a:r>
                      <a:r>
                        <a:rPr lang="en-US" altLang="ko-KR" sz="1500" smtClean="0"/>
                        <a:t>(2. 25.~3. 22.)</a:t>
                      </a:r>
                    </a:p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25</a:t>
                      </a:r>
                      <a:r>
                        <a:rPr lang="ko-KR" altLang="en-US" sz="1500" smtClean="0"/>
                        <a:t>개소 방역 소독 실시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청소년시설</a:t>
                      </a:r>
                      <a:r>
                        <a:rPr lang="en-US" altLang="ko-KR" sz="1500" smtClean="0"/>
                        <a:t>(4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방역소독 실시 및 예방수칙 팜플렛 비치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 및 프로그램 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방과 후 아카데미 임시휴강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방문 및 내방상담 중지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~3. 22.</a:t>
                      </a:r>
                      <a:r>
                        <a:rPr lang="ko-KR" altLang="en-US" sz="1500" smtClean="0"/>
                        <a:t>까지 상황에 따라 변동 가능          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227280"/>
                  </a:ext>
                </a:extLst>
              </a:tr>
              <a:tr h="42294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여성회관</a:t>
                      </a:r>
                      <a:endParaRPr lang="ko-KR" altLang="en-US" sz="1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여성회관 문화강좌 휴강 및 개강연기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603762"/>
                  </a:ext>
                </a:extLst>
              </a:tr>
              <a:tr h="36252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레인보우영동도서관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휴관연장</a:t>
                      </a:r>
                      <a:r>
                        <a:rPr lang="en-US" altLang="ko-KR" sz="1500" baseline="0" smtClean="0"/>
                        <a:t>(~</a:t>
                      </a:r>
                      <a:r>
                        <a:rPr lang="ko-KR" altLang="en-US" sz="1500" baseline="0" smtClean="0"/>
                        <a:t>상황종료 시까지</a:t>
                      </a:r>
                      <a:r>
                        <a:rPr lang="en-US" altLang="ko-KR" sz="1500" baseline="0" smtClean="0"/>
                        <a:t>)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203"/>
                  </a:ext>
                </a:extLst>
              </a:tr>
              <a:tr h="36252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목욕업소</a:t>
                      </a:r>
                      <a:r>
                        <a:rPr lang="en-US" altLang="ko-KR" sz="1500" smtClean="0"/>
                        <a:t>(3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관내 목욕업소 외지인 이용에 대한 주의사항유선 모니터링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600329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 예방을 위한 시설별 조치계획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2949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72811</TotalTime>
  <Words>164</Words>
  <Application>Microsoft Office PowerPoint</Application>
  <PresentationFormat>화면 슬라이드 쇼(4:3)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11682</cp:revision>
  <cp:lastPrinted>2020-03-12T01:54:37Z</cp:lastPrinted>
  <dcterms:modified xsi:type="dcterms:W3CDTF">2020-03-12T02:08:10Z</dcterms:modified>
</cp:coreProperties>
</file>