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030" r:id="rId2"/>
    <p:sldId id="6041" r:id="rId3"/>
    <p:sldId id="6039" r:id="rId4"/>
    <p:sldId id="6035" r:id="rId5"/>
    <p:sldId id="6044" r:id="rId6"/>
    <p:sldId id="6045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47" autoAdjust="0"/>
  </p:normalViewPr>
  <p:slideViewPr>
    <p:cSldViewPr>
      <p:cViewPr varScale="1">
        <p:scale>
          <a:sx n="111" d="100"/>
          <a:sy n="111" d="100"/>
        </p:scale>
        <p:origin x="174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486033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14-3.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응급처치 경연대회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7. 13.(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영동고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/ 300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여명 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청소년적십자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영동지구협의회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2229389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14-2.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자매결연도시 청소년 생생교류 문화체험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7. 6. ~ 7.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서울 서대문구 일원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/ 23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smtClean="0">
                <a:latin typeface="HY헤드라인M" pitchFamily="18" charset="-127"/>
                <a:ea typeface="HY헤드라인M" pitchFamily="18" charset="-127"/>
              </a:rPr>
              <a:t>자매결연도시 방문 및 문화 체험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016" y="332656"/>
            <a:ext cx="8892480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양성평등주간 행사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5.(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난계국악당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400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53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07504" y="332656"/>
            <a:ext cx="8929718" cy="200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14-4.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국토교통부 청소년항공교실 프로그램 참여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7. 17. ~ 19.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경기도 양주시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드림스타트 아동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276872"/>
            <a:ext cx="9144000" cy="184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14-5.</a:t>
            </a:r>
            <a:r>
              <a:rPr lang="ko-KR" altLang="en-US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B.B.S </a:t>
            </a:r>
            <a:r>
              <a:rPr lang="ko-KR" altLang="en-US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프로그램</a:t>
            </a: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문화탐방</a:t>
            </a: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18. ~ 20. /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제주도 일원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회원 및 청소년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4293096"/>
            <a:ext cx="9144000" cy="184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14-6.</a:t>
            </a:r>
            <a:r>
              <a:rPr lang="ko-KR" altLang="en-US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영유아복지 우수기관 벤치마킹</a:t>
            </a:r>
            <a:endParaRPr lang="ko-KR" altLang="en-US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4.(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기장군 일원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8520" y="332656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14-7.</a:t>
            </a:r>
            <a:r>
              <a:rPr lang="ko-KR" altLang="en-US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 어린이집 지도 점검</a:t>
            </a:r>
            <a:endParaRPr lang="ko-KR" altLang="en-US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3. ~19. /</a:t>
            </a:r>
            <a:r>
              <a:rPr lang="ko-KR" altLang="en-US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영유아보육팀장 외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어린이집 운영 및 급식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안전 지도 점검 실시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420888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14-8. (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7. 4.(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09:40 /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군수님실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한흥건설ㆍ웰텍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7. 4.(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10:00 /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군수님실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선비마을 정비조합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04" y="4523238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14-9.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북스타트 부모교육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&lt;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그림책 함께 읽기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&gt;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7. 8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~ 11.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504" y="348046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14-10.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북스타트 특별뮤지컬 </a:t>
            </a: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&lt;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이야기 속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이야기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&gt;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7. 14.(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14:00 / 15:30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회 공연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레인보우도서관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독서 장려 어린이 뮤지컬</a:t>
            </a:r>
            <a:r>
              <a:rPr lang="en-US" altLang="ko-KR" sz="2400" smtClean="0"/>
              <a:t>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2492896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14-11.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 미디어 크리에이터 양성과정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6. 11. ~ 8. 14.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청년세대를 위한 컨텐츠 제작 교육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4663487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14-12.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 평생학습 박람회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26.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28.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옥천 체육센터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개막식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동아리 경연대회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홍보체험관 운영 등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289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4581128"/>
            <a:ext cx="853301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▣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홍보사항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인문학 교실 홍보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현수막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504" y="404664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14-13.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초중학생 영어캠프 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29.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~ 8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9.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b="1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>
                <a:latin typeface="HY헤드라인M" pitchFamily="18" charset="-127"/>
                <a:ea typeface="HY헤드라인M" pitchFamily="18" charset="-127"/>
              </a:rPr>
              <a:t>초 </a:t>
            </a:r>
            <a:r>
              <a:rPr lang="en-US" altLang="ko-KR" b="1">
                <a:latin typeface="HY헤드라인M" pitchFamily="18" charset="-127"/>
                <a:ea typeface="HY헤드라인M" pitchFamily="18" charset="-127"/>
              </a:rPr>
              <a:t>7.29.~8.2./</a:t>
            </a:r>
            <a:r>
              <a:rPr lang="ko-KR" altLang="en-US" b="1">
                <a:latin typeface="HY헤드라인M" pitchFamily="18" charset="-127"/>
                <a:ea typeface="HY헤드라인M" pitchFamily="18" charset="-127"/>
              </a:rPr>
              <a:t>중 </a:t>
            </a:r>
            <a:r>
              <a:rPr lang="en-US" altLang="ko-KR" b="1">
                <a:latin typeface="HY헤드라인M" pitchFamily="18" charset="-127"/>
                <a:ea typeface="HY헤드라인M" pitchFamily="18" charset="-127"/>
              </a:rPr>
              <a:t>8.5.~8.9.)</a:t>
            </a:r>
            <a:r>
              <a:rPr lang="en-US" altLang="ko-KR" sz="16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인천영어마을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436" y="1988840"/>
            <a:ext cx="900112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14-14.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인문학교실 운영 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7. 31.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강사 및 주제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김준태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시로 사는 행복한 세상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976662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75462</TotalTime>
  <Words>367</Words>
  <Application>Microsoft Office PowerPoint</Application>
  <PresentationFormat>화면 슬라이드 쇼(4:3)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7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남 진우</cp:lastModifiedBy>
  <cp:revision>11800</cp:revision>
  <cp:lastPrinted>2019-06-26T07:35:31Z</cp:lastPrinted>
  <dcterms:modified xsi:type="dcterms:W3CDTF">2019-06-28T05:15:33Z</dcterms:modified>
</cp:coreProperties>
</file>