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4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1748138"/>
            <a:ext cx="9145141" cy="156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400" dirty="0" smtClean="0">
                <a:solidFill>
                  <a:srgbClr val="00B036"/>
                </a:solidFill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420888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260648"/>
            <a:ext cx="9001125" cy="198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지역아동센터 운영위원회 서면 심의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기본운영비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특성별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예산지원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4552" y="2060848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월류원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박천명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유진정보통신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3025" y="4508326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조리판매업소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)~1. 19.(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어린이기호식품 조리판매업소 </a:t>
            </a:r>
            <a:r>
              <a:rPr lang="en-US" altLang="ko-KR" sz="2200" b="1" kern="0" dirty="0" smtClean="0"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2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 smtClean="0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전담관리원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점검항목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 기호식품 중 정서저해식품 등 판매여부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1740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73158</TotalTime>
  <Words>110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11864</cp:revision>
  <cp:lastPrinted>2021-01-12T23:57:25Z</cp:lastPrinted>
  <dcterms:modified xsi:type="dcterms:W3CDTF">2021-01-13T00:13:52Z</dcterms:modified>
</cp:coreProperties>
</file>