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30" r:id="rId2"/>
    <p:sldId id="6031" r:id="rId3"/>
    <p:sldId id="6027" r:id="rId4"/>
    <p:sldId id="6033" r:id="rId5"/>
    <p:sldId id="6034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42852"/>
            <a:ext cx="9001125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소통으로 함께 만들어가는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통통통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간담회 개최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여성단체협의회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지역아동센터 연합회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071942"/>
            <a:ext cx="9001125" cy="2430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청소년 축제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~ 18:00   ※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개막식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청소년수련관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경연대회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댄스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밴드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 줄넘기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축하공연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71678"/>
            <a:ext cx="9001125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여성회관 문화강좌 및 사회기술교육 운영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1~2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생활요리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과정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274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001125" cy="1482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독서의 달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도서대출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배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테마도서 전시 등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357298"/>
            <a:ext cx="8810795" cy="143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성인문해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우수작품 시화전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17.(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9. 20.(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714620"/>
            <a:ext cx="8810795" cy="1929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인문학 교실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27.(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 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인문씨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영화양을 만나다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윤중목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영화평론가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4452662"/>
            <a:ext cx="9001125" cy="24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평생학습 프로그램 개강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11.23.(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켈리그라피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강좌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85728"/>
            <a:ext cx="900112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자연산버섯 음식축제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10:00~17:00 ※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개막식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10:30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다목적광장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무료 음식 시식회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지역특산품 판매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전시품경매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73584</TotalTime>
  <Words>233</Words>
  <Application>Microsoft Office PowerPoint</Application>
  <PresentationFormat>화면 슬라이드 쇼(4:3)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11641</cp:revision>
  <dcterms:modified xsi:type="dcterms:W3CDTF">2018-08-31T01:02:29Z</dcterms:modified>
</cp:coreProperties>
</file>