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597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6408" autoAdjust="0"/>
  </p:normalViewPr>
  <p:slideViewPr>
    <p:cSldViewPr>
      <p:cViewPr varScale="1">
        <p:scale>
          <a:sx n="107" d="100"/>
          <a:sy n="107" d="100"/>
        </p:scale>
        <p:origin x="20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8526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3219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9816" y="2276872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김장철 대비 다소비식품 합동점검</a:t>
            </a:r>
            <a:endParaRPr lang="en-US" altLang="ko-KR" sz="2800" b="1" ker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11. 11.~15. (5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/ 33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보은군 외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시설기준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사용원료 보관</a:t>
            </a:r>
            <a:r>
              <a:rPr lang="en-US" altLang="ko-KR" sz="2400" b="1" ker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>
                <a:latin typeface="HY헤드라인M" pitchFamily="18" charset="-127"/>
                <a:ea typeface="HY헤드라인M" pitchFamily="18" charset="-127"/>
              </a:rPr>
              <a:t>식품제조가공기준 등 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1520" y="260648"/>
            <a:ext cx="889248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2019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폭력예방 통합교육</a:t>
            </a:r>
            <a:endParaRPr lang="en-US" altLang="ko-KR" sz="2800" b="1" kern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11. 15. 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가정폭력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성폭력 등에 대한 이해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14281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72192</TotalTime>
  <Words>68</Words>
  <Application>Microsoft Office PowerPoint</Application>
  <PresentationFormat>화면 슬라이드 쇼(4:3)</PresentationFormat>
  <Paragraphs>8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11598</cp:revision>
  <cp:lastPrinted>2019-10-31T01:34:45Z</cp:lastPrinted>
  <dcterms:modified xsi:type="dcterms:W3CDTF">2019-11-08T12:04:51Z</dcterms:modified>
</cp:coreProperties>
</file>