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82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80528" y="44624"/>
            <a:ext cx="8892480" cy="1508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지도점검</a:t>
            </a:r>
          </a:p>
          <a:p>
            <a:pPr marL="914400" lvl="1" indent="-457200"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11. 20.(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15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운영회계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안전관리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CCTV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관리 등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-180528" y="1416258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기탁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㈜남부금속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 기탁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-180528" y="2636912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성인문해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학력인정반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수료 및 문화탐방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레인보우영동도서관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수료생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-180528" y="3789040"/>
            <a:ext cx="88179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평생학습 실무협의회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레인보우영동도서관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관련담당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80528" y="5013176"/>
            <a:ext cx="9107487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어린이기호식품 조리판매업소 지도점검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11. 9.(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~ 11. 11.(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어린이기호식품 조리 판매업소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51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전담관리원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평가항목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영양성분 및 알레르기 표시 의무대상업소 점검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1293351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73070</TotalTime>
  <Words>140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11820</cp:revision>
  <cp:lastPrinted>2020-11-04T01:50:39Z</cp:lastPrinted>
  <dcterms:modified xsi:type="dcterms:W3CDTF">2020-11-04T01:54:22Z</dcterms:modified>
</cp:coreProperties>
</file>