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77" d="100"/>
          <a:sy n="77" d="100"/>
        </p:scale>
        <p:origin x="69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80528" y="1268760"/>
            <a:ext cx="9109075" cy="179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소형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마트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조개젓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＇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제품관리 일제점검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- 7. 7.(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소형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마트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A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형 간염바이러스 검사제품 유통 </a:t>
            </a:r>
            <a:r>
              <a:rPr lang="ko-KR" altLang="en-US" sz="2200" b="1" kern="0">
                <a:latin typeface="HY헤드라인M" pitchFamily="18" charset="-127"/>
                <a:ea typeface="HY헤드라인M" pitchFamily="18" charset="-127"/>
              </a:rPr>
              <a:t>여부 </a:t>
            </a:r>
            <a:r>
              <a:rPr lang="ko-KR" altLang="en-US" sz="2200" b="1" kern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80528" y="44624"/>
            <a:ext cx="9324528" cy="12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가족센터 건립 추진</a:t>
            </a:r>
            <a:endParaRPr lang="en-US" altLang="ko-KR" sz="2800" b="1" kern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: 20.1. ~ 21.12. / 3.625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설계공모의뢰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조달청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300" b="1" kern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142999" y="3140968"/>
            <a:ext cx="910748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성수기 공중위생업소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집중점검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6.-7. 10.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공중위생업소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30,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평가자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명예공중위생감시원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위생점검 및 숙박업소 화재 안전관리 준수사항 이행여부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144587" y="4941168"/>
            <a:ext cx="910907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무신고 숙박업소 합동단속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6.-7. 10.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관내 무신고 숙박업소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합동단속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처리반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숙박업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민박업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영업 신고 및 불법 증축 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460103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72938</TotalTime>
  <Words>159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11735</cp:revision>
  <cp:lastPrinted>2020-07-02T08:14:05Z</cp:lastPrinted>
  <dcterms:modified xsi:type="dcterms:W3CDTF">2020-07-02T08:28:29Z</dcterms:modified>
</cp:coreProperties>
</file>