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2022-07-13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2022-07-13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2022-07-13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9858" y="4653136"/>
            <a:ext cx="913414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지도점검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전담관리원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식품위생 안전수칙 준수 및 정서저해식품 판매 여부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14806" y="1844824"/>
            <a:ext cx="913414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10:40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영동농협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성효진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국제스톤산업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144507"/>
            <a:ext cx="913414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기능보강사업 사전 수요조사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국공립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사회복지법인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104301</TotalTime>
  <Words>100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16835</cp:revision>
  <cp:lastPrinted>2022-07-13T00:52:48Z</cp:lastPrinted>
  <dcterms:modified xsi:type="dcterms:W3CDTF">2022-07-13T00:58:45Z</dcterms:modified>
</cp:coreProperties>
</file>