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6018" r:id="rId3"/>
    <p:sldId id="6017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77" d="100"/>
          <a:sy n="77" d="100"/>
        </p:scale>
        <p:origin x="69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7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3219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420888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520" y="2348880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가구 방역서비스 프로그램 운영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~5. 24(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아동통합사례관리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코로나 예방 및 해충방지 방역 서비스 지원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2441" y="4534669"/>
            <a:ext cx="881792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학생 가정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농산물 꾸러미 지원사업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고등학생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(3,761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농산물 꾸러미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8520" y="26064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-1.  2020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결혼중개업체 지도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‧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20.(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~5. 29.(</a:t>
            </a:r>
            <a:r>
              <a:rPr lang="ko-KR" altLang="en-US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3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국내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국제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2)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결혼중개업 준수사항 등 전반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197750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유흥시설 집합금지명령 위반여부 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5. 18.(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24.(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관내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유흥주점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콜라텍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필요 시 경찰서 협조요청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5.11.(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)18:00 </a:t>
            </a:r>
            <a:r>
              <a:rPr lang="en-US" altLang="ko-KR" sz="2000" b="1" kern="0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5.24.(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24:00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까지 집합금지 명령 이행여부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46560" y="548680"/>
            <a:ext cx="881792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향부숙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레인보우영동연수원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/106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입숙식 및 특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강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부군수님 </a:t>
            </a:r>
            <a:r>
              <a:rPr lang="ko-KR" altLang="en-US" sz="2400" b="1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하실 </a:t>
            </a:r>
            <a:r>
              <a:rPr lang="ko-KR" altLang="en-US" sz="2400" b="1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r>
              <a:rPr lang="en-US" altLang="ko-KR" sz="2400" b="1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76254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72904</TotalTime>
  <Words>206</Words>
  <Application>Microsoft Office PowerPoint</Application>
  <PresentationFormat>화면 슬라이드 쇼(4:3)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11720</cp:revision>
  <cp:lastPrinted>2020-05-14T01:30:49Z</cp:lastPrinted>
  <dcterms:modified xsi:type="dcterms:W3CDTF">2020-05-14T01:35:28Z</dcterms:modified>
</cp:coreProperties>
</file>