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6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간부 공무원 성인지 감수성 향상 및 폭력예방 교육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17.(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~ 18:00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43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급이상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훈시말씀</a:t>
            </a:r>
            <a:endParaRPr lang="en-US" altLang="ko-KR" sz="20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799" y="3265712"/>
            <a:ext cx="9001125" cy="155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단계적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일상회복에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6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보육지원팀외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방역관리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실태점검 및 현장교육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121630"/>
            <a:ext cx="9107488" cy="168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음식점 </a:t>
            </a:r>
            <a:r>
              <a:rPr kumimoji="0" lang="ko-KR" altLang="en-US" sz="26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식문화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개선 </a:t>
            </a:r>
            <a:r>
              <a:rPr kumimoji="0"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이행 현장조사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15.(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소비자식품위생감시원외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덜어먹는 기구 제공 여부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수저 위생관리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마스크 착용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72816"/>
            <a:ext cx="9144000" cy="122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600" b="1" kern="0" spc="-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건강가정다문화가족지원센터</a:t>
            </a:r>
            <a:r>
              <a:rPr lang="ko-KR" altLang="en-US" sz="26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수탁자 선정심의위원회 개최</a:t>
            </a:r>
            <a:endParaRPr lang="ko-KR" altLang="en-US" sz="260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84187</TotalTime>
  <Words>129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12113</cp:revision>
  <cp:lastPrinted>2021-11-10T01:41:54Z</cp:lastPrinted>
  <dcterms:modified xsi:type="dcterms:W3CDTF">2021-11-10T01:43:47Z</dcterms:modified>
</cp:coreProperties>
</file>