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2022-07-27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20713" y="3382511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영어캠프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인천영어마을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중학생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인천영어마을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,8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3471"/>
            <a:ext cx="10044608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폭력예방 교육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8.  4.(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양산면사무소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이장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새마을지도자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주민자치위원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0713" y="5589240"/>
            <a:ext cx="9194382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식품제조가공업체 </a:t>
            </a:r>
            <a:r>
              <a:rPr lang="ko-KR" altLang="en-US" sz="2800" b="1" spc="1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위생등급</a:t>
            </a:r>
            <a:r>
              <a:rPr lang="ko-KR" altLang="en-US" sz="2800" b="1" spc="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평가</a:t>
            </a:r>
            <a:endParaRPr lang="en-US" altLang="ko-KR" sz="2800" b="1" spc="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spc="10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~ 5.(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20713" y="1464151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 1.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유부男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김용민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104802</TotalTime>
  <Words>138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16852</cp:revision>
  <cp:lastPrinted>2022-07-27T03:56:21Z</cp:lastPrinted>
  <dcterms:modified xsi:type="dcterms:W3CDTF">2022-07-27T04:17:17Z</dcterms:modified>
</cp:coreProperties>
</file>