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64" r:id="rId2"/>
    <p:sldId id="5971" r:id="rId3"/>
  </p:sldIdLst>
  <p:sldSz cx="9144000" cy="6858000" type="screen4x3"/>
  <p:notesSz cx="9939338" cy="68072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3">
          <p15:clr>
            <a:srgbClr val="A4A3A4"/>
          </p15:clr>
        </p15:guide>
        <p15:guide id="2" pos="313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B036"/>
    <a:srgbClr val="D0D8E8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9541" autoAdjust="0"/>
  </p:normalViewPr>
  <p:slideViewPr>
    <p:cSldViewPr>
      <p:cViewPr varScale="1">
        <p:scale>
          <a:sx n="115" d="100"/>
          <a:sy n="115" d="100"/>
        </p:scale>
        <p:origin x="1626" y="15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2143"/>
        <p:guide pos="3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38627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5013" y="511175"/>
            <a:ext cx="3405187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862" y="3233449"/>
            <a:ext cx="7291629" cy="306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7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6948" y="3233448"/>
            <a:ext cx="7945444" cy="3062751"/>
          </a:xfrm>
          <a:noFill/>
          <a:ln/>
        </p:spPr>
        <p:txBody>
          <a:bodyPr lIns="90814" tIns="45393" rIns="90814" bIns="45393"/>
          <a:lstStyle/>
          <a:p>
            <a:pPr eaLnBrk="1" hangingPunct="1"/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942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2021-09-01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2021-09-01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2021-09-01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2021-09-01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2021-09-01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2021-09-01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2021-09-01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2021-09-01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2021-09-01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2021-09-01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2021-09-01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76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가족행복과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645249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8256" y="-99392"/>
            <a:ext cx="9144000" cy="125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성평등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조직문화 조성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실천결의대회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9. 6.(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08:20 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(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관단과소장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1126918"/>
            <a:ext cx="8759835" cy="2156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저소득층아동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디딤씨앗통장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후원금 전달식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9. 6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정금식외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대상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총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만원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*3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년간 지원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en-US" altLang="ko-KR" sz="24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solidFill>
                <a:srgbClr val="0099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   ※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기념촬영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8256" y="3471537"/>
            <a:ext cx="8817928" cy="175432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영동군민장학금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기탁식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11:00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㈜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천지건업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㈜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하농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    ※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기념촬영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0769" y="5225863"/>
            <a:ext cx="9107488" cy="1871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추석성수식품 지도점검</a:t>
            </a:r>
            <a:endParaRPr lang="en-US" altLang="ko-KR" sz="27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9. 6.(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점검반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담당자외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명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0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000" b="1" kern="0" dirty="0">
                <a:latin typeface="HY헤드라인M" pitchFamily="18" charset="-127"/>
                <a:ea typeface="HY헤드라인M" pitchFamily="18" charset="-127"/>
              </a:rPr>
              <a:t>식품제조가공</a:t>
            </a:r>
            <a:r>
              <a:rPr lang="en-US" altLang="ko-KR" sz="2000" b="1" kern="0" dirty="0">
                <a:latin typeface="HY헤드라인M" pitchFamily="18" charset="-127"/>
                <a:ea typeface="HY헤드라인M" pitchFamily="18" charset="-127"/>
              </a:rPr>
              <a:t>2, </a:t>
            </a:r>
            <a:r>
              <a:rPr lang="ko-KR" altLang="en-US" sz="2000" b="1" kern="0" dirty="0">
                <a:latin typeface="HY헤드라인M" pitchFamily="18" charset="-127"/>
                <a:ea typeface="HY헤드라인M" pitchFamily="18" charset="-127"/>
              </a:rPr>
              <a:t>즉석판매제조가공</a:t>
            </a:r>
            <a:r>
              <a:rPr lang="en-US" altLang="ko-KR" sz="2000" b="1" kern="0" dirty="0">
                <a:latin typeface="HY헤드라인M" pitchFamily="18" charset="-127"/>
                <a:ea typeface="HY헤드라인M" pitchFamily="18" charset="-127"/>
              </a:rPr>
              <a:t>4, </a:t>
            </a:r>
            <a:r>
              <a:rPr lang="ko-KR" altLang="en-US" sz="2000" b="1" kern="0" dirty="0">
                <a:latin typeface="HY헤드라인M" pitchFamily="18" charset="-127"/>
                <a:ea typeface="HY헤드라인M" pitchFamily="18" charset="-127"/>
              </a:rPr>
              <a:t>유통판매</a:t>
            </a:r>
            <a:r>
              <a:rPr lang="en-US" altLang="ko-KR" sz="2000" b="1" kern="0" dirty="0">
                <a:latin typeface="HY헤드라인M" pitchFamily="18" charset="-127"/>
                <a:ea typeface="HY헤드라인M" pitchFamily="18" charset="-127"/>
              </a:rPr>
              <a:t>1, </a:t>
            </a:r>
            <a:r>
              <a:rPr lang="ko-KR" altLang="en-US" sz="2000" b="1" kern="0" dirty="0">
                <a:latin typeface="HY헤드라인M" pitchFamily="18" charset="-127"/>
                <a:ea typeface="HY헤드라인M" pitchFamily="18" charset="-127"/>
              </a:rPr>
              <a:t>건강기능식품</a:t>
            </a:r>
            <a:r>
              <a:rPr lang="en-US" altLang="ko-KR" sz="2000" b="1" kern="0" dirty="0">
                <a:latin typeface="HY헤드라인M" pitchFamily="18" charset="-127"/>
                <a:ea typeface="HY헤드라인M" pitchFamily="18" charset="-127"/>
              </a:rPr>
              <a:t>1)</a:t>
            </a:r>
          </a:p>
          <a:p>
            <a:pPr lvl="1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23343368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84009</TotalTime>
  <Words>131</Words>
  <Application>Microsoft Office PowerPoint</Application>
  <PresentationFormat>화면 슬라이드 쇼(4:3)</PresentationFormat>
  <Paragraphs>16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12090</cp:revision>
  <cp:lastPrinted>2021-08-31T08:53:27Z</cp:lastPrinted>
  <dcterms:modified xsi:type="dcterms:W3CDTF">2021-09-01T00:25:45Z</dcterms:modified>
</cp:coreProperties>
</file>