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256" y="-99392"/>
            <a:ext cx="9144000" cy="1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성평등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조직문화 조성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실천결의대회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관단과소장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126918"/>
            <a:ext cx="8759835" cy="215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저소득층아동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디딤씨앗통장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후원금 전달식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정금식외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*3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년간 지원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8256" y="3471537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천지건업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하농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769" y="5225863"/>
            <a:ext cx="9107488" cy="18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추석성수식품 지도점검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9. 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담당자외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>
                <a:latin typeface="HY헤드라인M" pitchFamily="18" charset="-127"/>
                <a:ea typeface="HY헤드라인M" pitchFamily="18" charset="-127"/>
              </a:rPr>
              <a:t>식품제조가공</a:t>
            </a: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000" b="1" kern="0" dirty="0">
                <a:latin typeface="HY헤드라인M" pitchFamily="18" charset="-127"/>
                <a:ea typeface="HY헤드라인M" pitchFamily="18" charset="-127"/>
              </a:rPr>
              <a:t>즉석판매제조가공</a:t>
            </a: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4, </a:t>
            </a:r>
            <a:r>
              <a:rPr lang="ko-KR" altLang="en-US" sz="2000" b="1" kern="0" dirty="0">
                <a:latin typeface="HY헤드라인M" pitchFamily="18" charset="-127"/>
                <a:ea typeface="HY헤드라인M" pitchFamily="18" charset="-127"/>
              </a:rPr>
              <a:t>유통판매</a:t>
            </a: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000" b="1" kern="0" dirty="0">
                <a:latin typeface="HY헤드라인M" pitchFamily="18" charset="-127"/>
                <a:ea typeface="HY헤드라인M" pitchFamily="18" charset="-127"/>
              </a:rPr>
              <a:t>건강기능식품</a:t>
            </a:r>
            <a:r>
              <a:rPr lang="en-US" altLang="ko-KR" sz="20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84009</TotalTime>
  <Words>131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12090</cp:revision>
  <cp:lastPrinted>2021-08-31T08:53:27Z</cp:lastPrinted>
  <dcterms:modified xsi:type="dcterms:W3CDTF">2021-09-01T00:25:45Z</dcterms:modified>
</cp:coreProperties>
</file>