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-2968" y="1359219"/>
            <a:ext cx="88179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6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영동농공단지협의회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글로벌넷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서진환경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rot="10800000" flipV="1">
            <a:off x="-5916" y="5542993"/>
            <a:ext cx="9144002" cy="116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대비 </a:t>
            </a:r>
            <a:r>
              <a:rPr kumimoji="0"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특별방역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위생점검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 29.(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20:00/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음식점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-2" y="0"/>
            <a:ext cx="9144002" cy="116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교육기자재 지원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 28.(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교재교구비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916" y="3996667"/>
            <a:ext cx="9144000" cy="1309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 식용 문제 관련 음식점 실태조사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28.(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개고기 조리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판매 음식점 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점검</a:t>
            </a:r>
            <a:endParaRPr lang="en-US" altLang="ko-KR" sz="2400" b="1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104339</TotalTime>
  <Words>131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16824</cp:revision>
  <cp:lastPrinted>2022-01-19T01:48:45Z</cp:lastPrinted>
  <dcterms:modified xsi:type="dcterms:W3CDTF">2022-01-19T01:50:10Z</dcterms:modified>
</cp:coreProperties>
</file>