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8"/>
  </p:notesMasterIdLst>
  <p:handoutMasterIdLst>
    <p:handoutMasterId r:id="rId9"/>
  </p:handoutMasterIdLst>
  <p:sldIdLst>
    <p:sldId id="6021" r:id="rId2"/>
    <p:sldId id="6023" r:id="rId3"/>
    <p:sldId id="6027" r:id="rId4"/>
    <p:sldId id="6025" r:id="rId5"/>
    <p:sldId id="6026" r:id="rId6"/>
    <p:sldId id="6022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79" autoAdjust="0"/>
  </p:normalViewPr>
  <p:slideViewPr>
    <p:cSldViewPr>
      <p:cViewPr varScale="1">
        <p:scale>
          <a:sx n="107" d="100"/>
          <a:sy n="107" d="100"/>
        </p:scale>
        <p:origin x="-17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49B971DE-987A-4388-A4DE-02A4093686D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2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2017-12-28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2017-12-28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2017-12-28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2017-12-28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2017-12-28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2017-12-28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2017-12-28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2017-12-28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2017-12-28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2017-12-28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2017-12-28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 활 지 원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4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(</a:t>
            </a:r>
            <a:r>
              <a:rPr lang="en-US" altLang="ko-KR" sz="48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2018</a:t>
            </a:r>
            <a:r>
              <a:rPr lang="ko-KR" altLang="en-US" sz="48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48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48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</a:t>
            </a:r>
            <a:r>
              <a:rPr lang="en-US" altLang="ko-KR" sz="4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4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4" name="표 13"/>
          <p:cNvGraphicFramePr>
            <a:graphicFrameLocks noGrp="1"/>
          </p:cNvGraphicFramePr>
          <p:nvPr/>
        </p:nvGraphicFramePr>
        <p:xfrm>
          <a:off x="0" y="0"/>
          <a:ext cx="1857356" cy="500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56"/>
              </a:tblGrid>
              <a:tr h="5000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생활지원과</a:t>
                      </a:r>
                      <a:endParaRPr lang="ko-KR" altLang="en-US" sz="2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D:\중요폴더\Desktop\학교장+간담회+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0" y="0"/>
          <a:ext cx="1857356" cy="500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56"/>
              </a:tblGrid>
              <a:tr h="5000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생활지원과</a:t>
                      </a:r>
                      <a:endParaRPr lang="ko-KR" altLang="en-US" sz="2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kumimoji="0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142875"/>
            <a:ext cx="9001125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양성평등기금사업 지원 공모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29.(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2.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 ※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공고기간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1.15.(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~1.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29.(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사업대상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양성평등 및 여성능력 개발에 관한 사업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50" dirty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spc="15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18,000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(4~5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 사업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2357438"/>
            <a:ext cx="9036050" cy="18466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kumimoji="0"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겨울방학 독서교실 운영</a:t>
            </a:r>
            <a:endParaRPr kumimoji="0" lang="en-US" altLang="ko-KR" sz="2800" b="1" spc="-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 8.(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)~1. 29.(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레인보우영동도서관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운영강좌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호기심팡팡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융합과학 외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강좌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4143380"/>
            <a:ext cx="9001125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</a:t>
            </a:r>
            <a:r>
              <a:rPr lang="en-US" sz="2800" b="1" dirty="0" smtClean="0">
                <a:solidFill>
                  <a:srgbClr val="0000FF"/>
                </a:solidFill>
              </a:rPr>
              <a:t>·</a:t>
            </a:r>
            <a:r>
              <a:rPr kumimoji="0"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중학생 해외연수</a:t>
            </a:r>
            <a:endParaRPr kumimoji="0" lang="en-US" altLang="ko-KR" sz="2800" b="1" spc="-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 20.(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1. 31.(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24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인솔자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연수국가 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미국 서부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알라미다시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외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 용 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현지학교 수업참관 및 문화탐방 등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kumimoji="0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3357562"/>
            <a:ext cx="9001125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현안업무</a:t>
            </a:r>
            <a:endParaRPr lang="ko-KR" altLang="en-US" sz="27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학교 졸업식 일정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4143381"/>
            <a:ext cx="9144000" cy="41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endParaRPr lang="en-US" altLang="ko-KR" sz="2000" b="1" kern="0" spc="-10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4292600"/>
            <a:ext cx="9001125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15888"/>
            <a:ext cx="9001125" cy="331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서울영동학사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입사생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모집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1.15.(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)~2. 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남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2) 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신청자격 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수도권소재</a:t>
            </a:r>
            <a:r>
              <a:rPr lang="en-US" altLang="ko-KR" sz="2400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서울</a:t>
            </a:r>
            <a:r>
              <a:rPr lang="en-US" altLang="ko-KR" sz="2400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인천</a:t>
            </a:r>
            <a:r>
              <a:rPr lang="en-US" altLang="ko-KR" sz="2400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경기</a:t>
            </a:r>
            <a:r>
              <a:rPr lang="en-US" altLang="ko-KR" sz="2400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2</a:t>
            </a:r>
            <a:r>
              <a:rPr lang="ko-KR" altLang="en-US" sz="2400" b="1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년제 이상 대학교의 </a:t>
            </a:r>
            <a:endParaRPr lang="en-US" altLang="ko-KR" sz="2400" b="1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신입생 또는 재학생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학사위치 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서울시  강서구  </a:t>
            </a:r>
            <a:r>
              <a:rPr lang="ko-KR" altLang="en-US" sz="2400" b="1" kern="0" spc="-1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수명로</a:t>
            </a:r>
            <a:r>
              <a:rPr lang="en-US" altLang="ko-KR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길  </a:t>
            </a:r>
            <a:r>
              <a:rPr lang="en-US" altLang="ko-KR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131 (</a:t>
            </a:r>
            <a:r>
              <a:rPr lang="ko-KR" altLang="en-US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내발산동</a:t>
            </a:r>
            <a:r>
              <a:rPr lang="en-US" altLang="ko-KR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용  </a:t>
            </a:r>
            <a:r>
              <a:rPr lang="ko-KR" altLang="en-US" sz="2400" b="1" kern="0" spc="-1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료</a:t>
            </a:r>
            <a:r>
              <a:rPr lang="ko-KR" altLang="en-US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12</a:t>
            </a:r>
            <a:r>
              <a:rPr lang="ko-KR" altLang="en-US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식비제외</a:t>
            </a:r>
            <a:r>
              <a:rPr lang="en-US" altLang="ko-KR" sz="2400" b="1" kern="0" spc="-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028" name="Picture 4" descr="D:\중요폴더\Desktop\그림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500570"/>
            <a:ext cx="7929563" cy="1895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0" y="142853"/>
            <a:ext cx="9144000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아이돌봄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지원사업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리플릿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 방과후아카데미 청소년 모집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 홈페이지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서울영동학사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입사생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모집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 홈페이지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평생학습 프로그램 강사 모집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 홈페이지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80975" y="3571875"/>
            <a:ext cx="8783638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950" y="3214688"/>
            <a:ext cx="8856663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142853"/>
            <a:ext cx="9001156" cy="6238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공무원 </a:t>
            </a:r>
            <a:r>
              <a:rPr lang="ko-KR" altLang="en-US" sz="2800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팀별</a:t>
            </a: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전입실적 보고</a:t>
            </a:r>
            <a:endParaRPr lang="en-US" altLang="ko-KR" sz="24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생활지원과 </a:t>
            </a:r>
            <a:r>
              <a:rPr lang="ko-KR" altLang="en-US" sz="2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전입실적</a:t>
            </a:r>
            <a:r>
              <a:rPr lang="en-US" altLang="ko-KR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2017.12.28. </a:t>
            </a:r>
            <a:r>
              <a:rPr lang="ko-KR" altLang="en-US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                       </a:t>
            </a:r>
            <a:r>
              <a:rPr lang="en-US" altLang="ko-KR" sz="1400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1400" kern="0" spc="-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kern="0" spc="-15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향후 추진대책 </a:t>
            </a:r>
            <a:r>
              <a:rPr lang="en-US" altLang="ko-KR" sz="2400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kern="0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관련 기관</a:t>
            </a:r>
            <a:r>
              <a:rPr lang="en-US" altLang="ko-KR" sz="2400" spc="-150" dirty="0" smtClean="0">
                <a:latin typeface="HY헤드라인M" pitchFamily="18" charset="-127"/>
                <a:ea typeface="HY헤드라인M" pitchFamily="18" charset="-127"/>
              </a:rPr>
              <a:t>‧</a:t>
            </a:r>
            <a:r>
              <a:rPr lang="ko-KR" altLang="en-US" sz="2400" spc="-150" dirty="0" smtClean="0">
                <a:latin typeface="HY헤드라인M" pitchFamily="18" charset="-127"/>
                <a:ea typeface="HY헤드라인M" pitchFamily="18" charset="-127"/>
              </a:rPr>
              <a:t>사회단체 전입 유도 및 시책 홍보 등</a:t>
            </a:r>
            <a:endParaRPr lang="en-US" altLang="ko-KR" sz="24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785786" y="1785926"/>
          <a:ext cx="7745438" cy="3416838"/>
        </p:xfrm>
        <a:graphic>
          <a:graphicData uri="http://schemas.openxmlformats.org/drawingml/2006/table">
            <a:tbl>
              <a:tblPr firstRow="1" bandRow="1"/>
              <a:tblGrid>
                <a:gridCol w="1409900"/>
                <a:gridCol w="1279509"/>
                <a:gridCol w="1279509"/>
                <a:gridCol w="1347629"/>
                <a:gridCol w="1276288"/>
                <a:gridCol w="1152603"/>
              </a:tblGrid>
              <a:tr h="50486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팀명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팀원수</a:t>
                      </a:r>
                      <a:endParaRPr lang="ko-KR" altLang="en-US" sz="18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전입인원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전월대비</a:t>
                      </a:r>
                      <a:r>
                        <a:rPr lang="ko-KR" altLang="en-US" sz="18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증가인원</a:t>
                      </a:r>
                      <a:endParaRPr lang="ko-KR" altLang="en-US" sz="18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추진율</a:t>
                      </a:r>
                      <a:r>
                        <a:rPr lang="en-US" altLang="ko-KR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8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6279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19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44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232%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627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여성정책팀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216%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627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아동청소년팀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16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533%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627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평생학습팀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5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125%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627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드림스타트팀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100%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6279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식품안전팀</a:t>
                      </a:r>
                      <a:endParaRPr lang="en-US" altLang="ko-KR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8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200%</a:t>
                      </a:r>
                      <a:endParaRPr lang="ko-KR" altLang="en-US" sz="16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73316</TotalTime>
  <Words>333</Words>
  <Application>Microsoft Office PowerPoint</Application>
  <PresentationFormat>화면 슬라이드 쇼(4:3)</PresentationFormat>
  <Paragraphs>95</Paragraphs>
  <Slides>6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11563</cp:revision>
  <dcterms:modified xsi:type="dcterms:W3CDTF">2017-12-28T07:13:47Z</dcterms:modified>
</cp:coreProperties>
</file>